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6"/>
  </p:notesMasterIdLst>
  <p:sldIdLst>
    <p:sldId id="256" r:id="rId2"/>
    <p:sldId id="260" r:id="rId3"/>
    <p:sldId id="261" r:id="rId4"/>
    <p:sldId id="262" r:id="rId5"/>
    <p:sldId id="287" r:id="rId6"/>
    <p:sldId id="288" r:id="rId7"/>
    <p:sldId id="270" r:id="rId8"/>
    <p:sldId id="291" r:id="rId9"/>
    <p:sldId id="292" r:id="rId10"/>
    <p:sldId id="293" r:id="rId11"/>
    <p:sldId id="294" r:id="rId12"/>
    <p:sldId id="295" r:id="rId13"/>
    <p:sldId id="296" r:id="rId14"/>
    <p:sldId id="290" r:id="rId15"/>
  </p:sldIdLst>
  <p:sldSz cx="9144000" cy="5143500" type="screen16x9"/>
  <p:notesSz cx="6858000" cy="9144000"/>
  <p:embeddedFontLst>
    <p:embeddedFont>
      <p:font typeface="Nanum Gothic" panose="020B0604020202020204" charset="-127"/>
      <p:regular r:id="rId17"/>
      <p:bold r:id="rId18"/>
    </p:embeddedFont>
    <p:embeddedFont>
      <p:font typeface="Anton" pitchFamily="2" charset="0"/>
      <p:regular r:id="rId19"/>
    </p:embeddedFont>
    <p:embeddedFont>
      <p:font typeface="Archivo Black" panose="020B0604020202020204" charset="0"/>
      <p:regular r:id="rId20"/>
    </p:embeddedFont>
    <p:embeddedFont>
      <p:font typeface="Cambria Math" panose="02040503050406030204" pitchFamily="18" charset="0"/>
      <p:regular r:id="rId21"/>
    </p:embeddedFont>
    <p:embeddedFont>
      <p:font typeface="Roboto Mono" panose="00000009000000000000" pitchFamily="49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DEBF"/>
    <a:srgbClr val="455A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A4C945-7350-4B48-9C22-9D87B40E94DF}">
  <a:tblStyle styleId="{DDA4C945-7350-4B48-9C22-9D87B40E94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99eea159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99eea159c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9664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99eea159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99eea159c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20842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99eea159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99eea159c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7044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99eea159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99eea159c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799eea159c_0_15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799eea159c_0_15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799eea159c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799eea159c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99eea159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99eea159c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7773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99eea159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99eea159c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5260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bd74612d98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Google Shape;1503;gbd74612d98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99eea159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99eea159c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81934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bd74612d98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Google Shape;1503;gbd74612d98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48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587200" y="1353925"/>
            <a:ext cx="2843700" cy="210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587200" y="3651300"/>
            <a:ext cx="28437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27DEBF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3225" y="1895475"/>
            <a:ext cx="43827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36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2800350"/>
            <a:ext cx="43827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10">
                <a:solidFill>
                  <a:srgbClr val="455A6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46450"/>
            <a:ext cx="4382700" cy="53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36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">
    <p:bg>
      <p:bgPr>
        <a:solidFill>
          <a:srgbClr val="455A64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400"/>
              <a:buFont typeface="Archivo Black"/>
              <a:buNone/>
              <a:defRPr sz="24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1109525" y="1384025"/>
            <a:ext cx="15918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2"/>
          </p:nvPr>
        </p:nvSpPr>
        <p:spPr>
          <a:xfrm>
            <a:off x="847150" y="1739050"/>
            <a:ext cx="2035200" cy="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3"/>
          </p:nvPr>
        </p:nvSpPr>
        <p:spPr>
          <a:xfrm>
            <a:off x="2882350" y="3719700"/>
            <a:ext cx="15918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4"/>
          </p:nvPr>
        </p:nvSpPr>
        <p:spPr>
          <a:xfrm>
            <a:off x="2660650" y="4074725"/>
            <a:ext cx="2035200" cy="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5"/>
          </p:nvPr>
        </p:nvSpPr>
        <p:spPr>
          <a:xfrm>
            <a:off x="4658025" y="1384025"/>
            <a:ext cx="15918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6"/>
          </p:nvPr>
        </p:nvSpPr>
        <p:spPr>
          <a:xfrm>
            <a:off x="4436325" y="1739050"/>
            <a:ext cx="2035200" cy="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7"/>
          </p:nvPr>
        </p:nvSpPr>
        <p:spPr>
          <a:xfrm>
            <a:off x="6454525" y="3719700"/>
            <a:ext cx="15918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8"/>
          </p:nvPr>
        </p:nvSpPr>
        <p:spPr>
          <a:xfrm>
            <a:off x="6206300" y="4074725"/>
            <a:ext cx="2035200" cy="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9" hasCustomPrompt="1"/>
          </p:nvPr>
        </p:nvSpPr>
        <p:spPr>
          <a:xfrm>
            <a:off x="1530725" y="2672625"/>
            <a:ext cx="749400" cy="7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13" hasCustomPrompt="1"/>
          </p:nvPr>
        </p:nvSpPr>
        <p:spPr>
          <a:xfrm>
            <a:off x="3303550" y="2672625"/>
            <a:ext cx="749400" cy="7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4"/>
          <p:cNvSpPr txBox="1">
            <a:spLocks noGrp="1"/>
          </p:cNvSpPr>
          <p:nvPr>
            <p:ph type="title" idx="14" hasCustomPrompt="1"/>
          </p:nvPr>
        </p:nvSpPr>
        <p:spPr>
          <a:xfrm>
            <a:off x="5076375" y="2672625"/>
            <a:ext cx="749400" cy="7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5" hasCustomPrompt="1"/>
          </p:nvPr>
        </p:nvSpPr>
        <p:spPr>
          <a:xfrm>
            <a:off x="6849200" y="2672625"/>
            <a:ext cx="749400" cy="7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solidFill>
                  <a:srgbClr val="455A6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Archivo Black"/>
              <a:buNone/>
              <a:defRPr sz="18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bg>
      <p:bgPr>
        <a:solidFill>
          <a:srgbClr val="455A64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6153300" y="3431550"/>
            <a:ext cx="1930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2"/>
          </p:nvPr>
        </p:nvSpPr>
        <p:spPr>
          <a:xfrm>
            <a:off x="6153305" y="3786575"/>
            <a:ext cx="1930500" cy="7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3"/>
          </p:nvPr>
        </p:nvSpPr>
        <p:spPr>
          <a:xfrm>
            <a:off x="1137925" y="3431550"/>
            <a:ext cx="1930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4"/>
          </p:nvPr>
        </p:nvSpPr>
        <p:spPr>
          <a:xfrm>
            <a:off x="1137925" y="3786575"/>
            <a:ext cx="1930500" cy="7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5"/>
          </p:nvPr>
        </p:nvSpPr>
        <p:spPr>
          <a:xfrm>
            <a:off x="3606688" y="3431550"/>
            <a:ext cx="1930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6"/>
          </p:nvPr>
        </p:nvSpPr>
        <p:spPr>
          <a:xfrm>
            <a:off x="3606700" y="3786575"/>
            <a:ext cx="1930500" cy="7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8">
    <p:bg>
      <p:bgPr>
        <a:solidFill>
          <a:srgbClr val="455A64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subTitle" idx="1"/>
          </p:nvPr>
        </p:nvSpPr>
        <p:spPr>
          <a:xfrm>
            <a:off x="5130050" y="2271300"/>
            <a:ext cx="3001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2"/>
          </p:nvPr>
        </p:nvSpPr>
        <p:spPr>
          <a:xfrm>
            <a:off x="5130064" y="2626325"/>
            <a:ext cx="3001500" cy="12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0">
    <p:bg>
      <p:bgPr>
        <a:solidFill>
          <a:srgbClr val="455A64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body" idx="1"/>
          </p:nvPr>
        </p:nvSpPr>
        <p:spPr>
          <a:xfrm>
            <a:off x="1638577" y="3335225"/>
            <a:ext cx="2349000" cy="10278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400"/>
              <a:buChar char="●"/>
              <a:defRPr sz="1200">
                <a:solidFill>
                  <a:srgbClr val="455A64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●"/>
              <a:defRPr sz="1200">
                <a:solidFill>
                  <a:srgbClr val="455A64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●"/>
              <a:defRPr sz="1200">
                <a:solidFill>
                  <a:srgbClr val="455A64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body" idx="2"/>
          </p:nvPr>
        </p:nvSpPr>
        <p:spPr>
          <a:xfrm>
            <a:off x="5156431" y="3335225"/>
            <a:ext cx="2349000" cy="10278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400"/>
              <a:buChar char="●"/>
              <a:defRPr sz="1200">
                <a:solidFill>
                  <a:srgbClr val="455A64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●"/>
              <a:defRPr sz="1200">
                <a:solidFill>
                  <a:srgbClr val="455A64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●"/>
              <a:defRPr sz="1200">
                <a:solidFill>
                  <a:srgbClr val="455A64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○"/>
              <a:defRPr sz="1200">
                <a:solidFill>
                  <a:srgbClr val="455A64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Char char="■"/>
              <a:defRPr sz="1200">
                <a:solidFill>
                  <a:srgbClr val="455A64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subTitle" idx="3"/>
          </p:nvPr>
        </p:nvSpPr>
        <p:spPr>
          <a:xfrm>
            <a:off x="1638575" y="2813925"/>
            <a:ext cx="2349000" cy="385500"/>
          </a:xfrm>
          <a:prstGeom prst="rect">
            <a:avLst/>
          </a:prstGeom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subTitle" idx="4"/>
          </p:nvPr>
        </p:nvSpPr>
        <p:spPr>
          <a:xfrm>
            <a:off x="5156430" y="2813925"/>
            <a:ext cx="2349000" cy="385500"/>
          </a:xfrm>
          <a:prstGeom prst="rect">
            <a:avLst/>
          </a:prstGeom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bg>
      <p:bgPr>
        <a:solidFill>
          <a:schemeClr val="lt2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8">
    <p:bg>
      <p:bgPr>
        <a:solidFill>
          <a:schemeClr val="accent2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60" r:id="rId4"/>
    <p:sldLayoutId id="2147483661" r:id="rId5"/>
    <p:sldLayoutId id="2147483667" r:id="rId6"/>
    <p:sldLayoutId id="2147483669" r:id="rId7"/>
    <p:sldLayoutId id="2147483676" r:id="rId8"/>
    <p:sldLayoutId id="214748367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5A64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>
            <a:spLocks noGrp="1"/>
          </p:cNvSpPr>
          <p:nvPr>
            <p:ph type="ctrTitle"/>
          </p:nvPr>
        </p:nvSpPr>
        <p:spPr>
          <a:xfrm>
            <a:off x="2861261" y="165077"/>
            <a:ext cx="6308500" cy="17076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Time-Based Steganography with Dynamic Encryption Key</a:t>
            </a:r>
            <a:endParaRPr sz="4000" dirty="0"/>
          </a:p>
        </p:txBody>
      </p:sp>
      <p:sp>
        <p:nvSpPr>
          <p:cNvPr id="185" name="Google Shape;185;p34"/>
          <p:cNvSpPr txBox="1">
            <a:spLocks noGrp="1"/>
          </p:cNvSpPr>
          <p:nvPr>
            <p:ph type="subTitle" idx="1"/>
          </p:nvPr>
        </p:nvSpPr>
        <p:spPr>
          <a:xfrm>
            <a:off x="5342344" y="2535311"/>
            <a:ext cx="3610241" cy="1314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2540119476 – Bryan Lansky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2540118971 – Kevin Wijaya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2540119186 – Cecilia Ariani Dewi</a:t>
            </a:r>
          </a:p>
        </p:txBody>
      </p:sp>
      <p:grpSp>
        <p:nvGrpSpPr>
          <p:cNvPr id="186" name="Google Shape;186;p34"/>
          <p:cNvGrpSpPr/>
          <p:nvPr/>
        </p:nvGrpSpPr>
        <p:grpSpPr>
          <a:xfrm>
            <a:off x="-69016" y="1870619"/>
            <a:ext cx="5383537" cy="3691977"/>
            <a:chOff x="111475" y="238125"/>
            <a:chExt cx="7332800" cy="5236200"/>
          </a:xfrm>
        </p:grpSpPr>
        <p:sp>
          <p:nvSpPr>
            <p:cNvPr id="187" name="Google Shape;187;p34"/>
            <p:cNvSpPr/>
            <p:nvPr/>
          </p:nvSpPr>
          <p:spPr>
            <a:xfrm>
              <a:off x="1736850" y="906575"/>
              <a:ext cx="2143600" cy="2090300"/>
            </a:xfrm>
            <a:custGeom>
              <a:avLst/>
              <a:gdLst/>
              <a:ahLst/>
              <a:cxnLst/>
              <a:rect l="l" t="t" r="r" b="b"/>
              <a:pathLst>
                <a:path w="85744" h="83612" extrusionOk="0">
                  <a:moveTo>
                    <a:pt x="43461" y="27562"/>
                  </a:moveTo>
                  <a:cubicBezTo>
                    <a:pt x="51727" y="27562"/>
                    <a:pt x="58403" y="34175"/>
                    <a:pt x="58433" y="42377"/>
                  </a:cubicBezTo>
                  <a:cubicBezTo>
                    <a:pt x="58497" y="50579"/>
                    <a:pt x="51790" y="57255"/>
                    <a:pt x="43524" y="57289"/>
                  </a:cubicBezTo>
                  <a:lnTo>
                    <a:pt x="43461" y="57289"/>
                  </a:lnTo>
                  <a:cubicBezTo>
                    <a:pt x="35225" y="57289"/>
                    <a:pt x="28519" y="50676"/>
                    <a:pt x="28486" y="42474"/>
                  </a:cubicBezTo>
                  <a:cubicBezTo>
                    <a:pt x="28455" y="34271"/>
                    <a:pt x="35131" y="27595"/>
                    <a:pt x="43397" y="27562"/>
                  </a:cubicBezTo>
                  <a:close/>
                  <a:moveTo>
                    <a:pt x="41775" y="0"/>
                  </a:moveTo>
                  <a:cubicBezTo>
                    <a:pt x="38977" y="0"/>
                    <a:pt x="36306" y="1145"/>
                    <a:pt x="35068" y="4227"/>
                  </a:cubicBezTo>
                  <a:cubicBezTo>
                    <a:pt x="34050" y="6803"/>
                    <a:pt x="33287" y="11318"/>
                    <a:pt x="33318" y="15260"/>
                  </a:cubicBezTo>
                  <a:cubicBezTo>
                    <a:pt x="32555" y="15578"/>
                    <a:pt x="31825" y="15896"/>
                    <a:pt x="31126" y="16214"/>
                  </a:cubicBezTo>
                  <a:cubicBezTo>
                    <a:pt x="27438" y="12526"/>
                    <a:pt x="21843" y="8139"/>
                    <a:pt x="18981" y="8139"/>
                  </a:cubicBezTo>
                  <a:cubicBezTo>
                    <a:pt x="18757" y="8139"/>
                    <a:pt x="18536" y="8139"/>
                    <a:pt x="18376" y="8202"/>
                  </a:cubicBezTo>
                  <a:cubicBezTo>
                    <a:pt x="14149" y="9410"/>
                    <a:pt x="9347" y="13607"/>
                    <a:pt x="11606" y="18851"/>
                  </a:cubicBezTo>
                  <a:cubicBezTo>
                    <a:pt x="12750" y="21522"/>
                    <a:pt x="15578" y="25464"/>
                    <a:pt x="18536" y="28262"/>
                  </a:cubicBezTo>
                  <a:cubicBezTo>
                    <a:pt x="17677" y="29788"/>
                    <a:pt x="16977" y="31410"/>
                    <a:pt x="16438" y="33094"/>
                  </a:cubicBezTo>
                  <a:cubicBezTo>
                    <a:pt x="10906" y="33157"/>
                    <a:pt x="3815" y="34144"/>
                    <a:pt x="2544" y="36433"/>
                  </a:cubicBezTo>
                  <a:cubicBezTo>
                    <a:pt x="415" y="40248"/>
                    <a:pt x="0" y="46607"/>
                    <a:pt x="5311" y="48735"/>
                  </a:cubicBezTo>
                  <a:cubicBezTo>
                    <a:pt x="7791" y="49722"/>
                    <a:pt x="12145" y="50485"/>
                    <a:pt x="16056" y="50516"/>
                  </a:cubicBezTo>
                  <a:cubicBezTo>
                    <a:pt x="16374" y="51660"/>
                    <a:pt x="16756" y="52805"/>
                    <a:pt x="17201" y="53886"/>
                  </a:cubicBezTo>
                  <a:cubicBezTo>
                    <a:pt x="13607" y="57797"/>
                    <a:pt x="9889" y="62914"/>
                    <a:pt x="10555" y="65236"/>
                  </a:cubicBezTo>
                  <a:cubicBezTo>
                    <a:pt x="11542" y="68700"/>
                    <a:pt x="14561" y="72579"/>
                    <a:pt x="18536" y="72579"/>
                  </a:cubicBezTo>
                  <a:cubicBezTo>
                    <a:pt x="19393" y="72579"/>
                    <a:pt x="20283" y="72388"/>
                    <a:pt x="21207" y="71976"/>
                  </a:cubicBezTo>
                  <a:cubicBezTo>
                    <a:pt x="23241" y="71117"/>
                    <a:pt x="26006" y="69273"/>
                    <a:pt x="28455" y="67144"/>
                  </a:cubicBezTo>
                  <a:cubicBezTo>
                    <a:pt x="30012" y="68098"/>
                    <a:pt x="31634" y="68924"/>
                    <a:pt x="33351" y="69591"/>
                  </a:cubicBezTo>
                  <a:cubicBezTo>
                    <a:pt x="33542" y="74868"/>
                    <a:pt x="34559" y="80972"/>
                    <a:pt x="36657" y="82117"/>
                  </a:cubicBezTo>
                  <a:cubicBezTo>
                    <a:pt x="38247" y="83007"/>
                    <a:pt x="40282" y="83612"/>
                    <a:pt x="42283" y="83612"/>
                  </a:cubicBezTo>
                  <a:cubicBezTo>
                    <a:pt x="45050" y="83612"/>
                    <a:pt x="47721" y="82467"/>
                    <a:pt x="48959" y="79352"/>
                  </a:cubicBezTo>
                  <a:cubicBezTo>
                    <a:pt x="49786" y="77254"/>
                    <a:pt x="50455" y="73884"/>
                    <a:pt x="50676" y="70544"/>
                  </a:cubicBezTo>
                  <a:cubicBezTo>
                    <a:pt x="53253" y="69845"/>
                    <a:pt x="55669" y="68828"/>
                    <a:pt x="57925" y="67492"/>
                  </a:cubicBezTo>
                  <a:cubicBezTo>
                    <a:pt x="61231" y="70354"/>
                    <a:pt x="65015" y="72897"/>
                    <a:pt x="67208" y="72897"/>
                  </a:cubicBezTo>
                  <a:cubicBezTo>
                    <a:pt x="67399" y="72897"/>
                    <a:pt x="67622" y="72897"/>
                    <a:pt x="67813" y="72833"/>
                  </a:cubicBezTo>
                  <a:cubicBezTo>
                    <a:pt x="72010" y="71625"/>
                    <a:pt x="76809" y="67429"/>
                    <a:pt x="74553" y="62184"/>
                  </a:cubicBezTo>
                  <a:cubicBezTo>
                    <a:pt x="73663" y="60053"/>
                    <a:pt x="71659" y="57128"/>
                    <a:pt x="69403" y="54585"/>
                  </a:cubicBezTo>
                  <a:cubicBezTo>
                    <a:pt x="70005" y="53250"/>
                    <a:pt x="70514" y="51884"/>
                    <a:pt x="70896" y="50452"/>
                  </a:cubicBezTo>
                  <a:cubicBezTo>
                    <a:pt x="76109" y="50231"/>
                    <a:pt x="82056" y="49213"/>
                    <a:pt x="83200" y="47179"/>
                  </a:cubicBezTo>
                  <a:cubicBezTo>
                    <a:pt x="85329" y="43331"/>
                    <a:pt x="85744" y="36972"/>
                    <a:pt x="80433" y="34844"/>
                  </a:cubicBezTo>
                  <a:cubicBezTo>
                    <a:pt x="78114" y="33920"/>
                    <a:pt x="74171" y="33190"/>
                    <a:pt x="70514" y="33094"/>
                  </a:cubicBezTo>
                  <a:cubicBezTo>
                    <a:pt x="69878" y="31186"/>
                    <a:pt x="69021" y="29375"/>
                    <a:pt x="68034" y="27659"/>
                  </a:cubicBezTo>
                  <a:cubicBezTo>
                    <a:pt x="71819" y="23717"/>
                    <a:pt x="75888" y="18215"/>
                    <a:pt x="75189" y="15799"/>
                  </a:cubicBezTo>
                  <a:cubicBezTo>
                    <a:pt x="74202" y="12335"/>
                    <a:pt x="71183" y="8457"/>
                    <a:pt x="67208" y="8457"/>
                  </a:cubicBezTo>
                  <a:cubicBezTo>
                    <a:pt x="66351" y="8457"/>
                    <a:pt x="65461" y="8647"/>
                    <a:pt x="64537" y="9059"/>
                  </a:cubicBezTo>
                  <a:cubicBezTo>
                    <a:pt x="61900" y="10173"/>
                    <a:pt x="57958" y="12971"/>
                    <a:pt x="55160" y="15926"/>
                  </a:cubicBezTo>
                  <a:cubicBezTo>
                    <a:pt x="53728" y="15260"/>
                    <a:pt x="52235" y="14751"/>
                    <a:pt x="50709" y="14337"/>
                  </a:cubicBezTo>
                  <a:cubicBezTo>
                    <a:pt x="50518" y="8996"/>
                    <a:pt x="49532" y="2637"/>
                    <a:pt x="47403" y="1462"/>
                  </a:cubicBezTo>
                  <a:cubicBezTo>
                    <a:pt x="45780" y="572"/>
                    <a:pt x="43746" y="0"/>
                    <a:pt x="41775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4"/>
            <p:cNvSpPr/>
            <p:nvPr/>
          </p:nvSpPr>
          <p:spPr>
            <a:xfrm>
              <a:off x="322950" y="3455425"/>
              <a:ext cx="1472750" cy="1436250"/>
            </a:xfrm>
            <a:custGeom>
              <a:avLst/>
              <a:gdLst/>
              <a:ahLst/>
              <a:cxnLst/>
              <a:rect l="l" t="t" r="r" b="b"/>
              <a:pathLst>
                <a:path w="58910" h="57450" extrusionOk="0">
                  <a:moveTo>
                    <a:pt x="29852" y="18948"/>
                  </a:moveTo>
                  <a:cubicBezTo>
                    <a:pt x="35544" y="18948"/>
                    <a:pt x="40122" y="23496"/>
                    <a:pt x="40152" y="29122"/>
                  </a:cubicBezTo>
                  <a:cubicBezTo>
                    <a:pt x="40185" y="34750"/>
                    <a:pt x="35574" y="39328"/>
                    <a:pt x="29915" y="39359"/>
                  </a:cubicBezTo>
                  <a:lnTo>
                    <a:pt x="29852" y="39359"/>
                  </a:lnTo>
                  <a:cubicBezTo>
                    <a:pt x="24193" y="39359"/>
                    <a:pt x="19584" y="34814"/>
                    <a:pt x="19584" y="29218"/>
                  </a:cubicBezTo>
                  <a:cubicBezTo>
                    <a:pt x="19551" y="23559"/>
                    <a:pt x="24129" y="18981"/>
                    <a:pt x="29821" y="18948"/>
                  </a:cubicBezTo>
                  <a:close/>
                  <a:moveTo>
                    <a:pt x="28707" y="0"/>
                  </a:moveTo>
                  <a:cubicBezTo>
                    <a:pt x="26800" y="0"/>
                    <a:pt x="24956" y="797"/>
                    <a:pt x="24099" y="2925"/>
                  </a:cubicBezTo>
                  <a:cubicBezTo>
                    <a:pt x="23399" y="4675"/>
                    <a:pt x="22857" y="7791"/>
                    <a:pt x="22891" y="10492"/>
                  </a:cubicBezTo>
                  <a:cubicBezTo>
                    <a:pt x="22382" y="10716"/>
                    <a:pt x="21873" y="10937"/>
                    <a:pt x="21395" y="11161"/>
                  </a:cubicBezTo>
                  <a:cubicBezTo>
                    <a:pt x="18852" y="8617"/>
                    <a:pt x="15006" y="5596"/>
                    <a:pt x="13035" y="5596"/>
                  </a:cubicBezTo>
                  <a:cubicBezTo>
                    <a:pt x="12875" y="5596"/>
                    <a:pt x="12748" y="5629"/>
                    <a:pt x="12621" y="5659"/>
                  </a:cubicBezTo>
                  <a:cubicBezTo>
                    <a:pt x="9729" y="6486"/>
                    <a:pt x="6423" y="9347"/>
                    <a:pt x="7979" y="12971"/>
                  </a:cubicBezTo>
                  <a:cubicBezTo>
                    <a:pt x="8742" y="14785"/>
                    <a:pt x="10683" y="17486"/>
                    <a:pt x="12717" y="19426"/>
                  </a:cubicBezTo>
                  <a:cubicBezTo>
                    <a:pt x="12145" y="20474"/>
                    <a:pt x="11667" y="21588"/>
                    <a:pt x="11285" y="22733"/>
                  </a:cubicBezTo>
                  <a:cubicBezTo>
                    <a:pt x="7503" y="22796"/>
                    <a:pt x="2608" y="23463"/>
                    <a:pt x="1748" y="25022"/>
                  </a:cubicBezTo>
                  <a:cubicBezTo>
                    <a:pt x="285" y="27659"/>
                    <a:pt x="1" y="32046"/>
                    <a:pt x="3655" y="33478"/>
                  </a:cubicBezTo>
                  <a:cubicBezTo>
                    <a:pt x="5372" y="34178"/>
                    <a:pt x="8361" y="34686"/>
                    <a:pt x="11031" y="34717"/>
                  </a:cubicBezTo>
                  <a:cubicBezTo>
                    <a:pt x="11255" y="35513"/>
                    <a:pt x="11509" y="36276"/>
                    <a:pt x="11827" y="37039"/>
                  </a:cubicBezTo>
                  <a:cubicBezTo>
                    <a:pt x="9347" y="39709"/>
                    <a:pt x="6804" y="43237"/>
                    <a:pt x="7249" y="44827"/>
                  </a:cubicBezTo>
                  <a:cubicBezTo>
                    <a:pt x="7915" y="47212"/>
                    <a:pt x="10014" y="49883"/>
                    <a:pt x="12748" y="49883"/>
                  </a:cubicBezTo>
                  <a:cubicBezTo>
                    <a:pt x="13320" y="49883"/>
                    <a:pt x="13925" y="49756"/>
                    <a:pt x="14561" y="49468"/>
                  </a:cubicBezTo>
                  <a:cubicBezTo>
                    <a:pt x="15960" y="48865"/>
                    <a:pt x="17867" y="47594"/>
                    <a:pt x="19551" y="46131"/>
                  </a:cubicBezTo>
                  <a:cubicBezTo>
                    <a:pt x="20602" y="46798"/>
                    <a:pt x="21746" y="47370"/>
                    <a:pt x="22921" y="47815"/>
                  </a:cubicBezTo>
                  <a:cubicBezTo>
                    <a:pt x="23048" y="51439"/>
                    <a:pt x="23748" y="55636"/>
                    <a:pt x="25180" y="56432"/>
                  </a:cubicBezTo>
                  <a:cubicBezTo>
                    <a:pt x="26260" y="57035"/>
                    <a:pt x="27690" y="57449"/>
                    <a:pt x="29058" y="57449"/>
                  </a:cubicBezTo>
                  <a:cubicBezTo>
                    <a:pt x="30966" y="57449"/>
                    <a:pt x="32776" y="56653"/>
                    <a:pt x="33636" y="54524"/>
                  </a:cubicBezTo>
                  <a:cubicBezTo>
                    <a:pt x="34208" y="53092"/>
                    <a:pt x="34684" y="50773"/>
                    <a:pt x="34811" y="48484"/>
                  </a:cubicBezTo>
                  <a:cubicBezTo>
                    <a:pt x="36591" y="48006"/>
                    <a:pt x="38245" y="47306"/>
                    <a:pt x="39804" y="46386"/>
                  </a:cubicBezTo>
                  <a:cubicBezTo>
                    <a:pt x="42060" y="48324"/>
                    <a:pt x="44666" y="50104"/>
                    <a:pt x="46162" y="50104"/>
                  </a:cubicBezTo>
                  <a:cubicBezTo>
                    <a:pt x="46320" y="50104"/>
                    <a:pt x="46447" y="50074"/>
                    <a:pt x="46574" y="50040"/>
                  </a:cubicBezTo>
                  <a:cubicBezTo>
                    <a:pt x="49468" y="49214"/>
                    <a:pt x="52775" y="46353"/>
                    <a:pt x="51216" y="42728"/>
                  </a:cubicBezTo>
                  <a:cubicBezTo>
                    <a:pt x="50613" y="41266"/>
                    <a:pt x="49244" y="39264"/>
                    <a:pt x="47688" y="37515"/>
                  </a:cubicBezTo>
                  <a:cubicBezTo>
                    <a:pt x="48100" y="36594"/>
                    <a:pt x="48451" y="35671"/>
                    <a:pt x="48705" y="34686"/>
                  </a:cubicBezTo>
                  <a:cubicBezTo>
                    <a:pt x="52296" y="34526"/>
                    <a:pt x="56366" y="33827"/>
                    <a:pt x="57162" y="32428"/>
                  </a:cubicBezTo>
                  <a:cubicBezTo>
                    <a:pt x="58624" y="29790"/>
                    <a:pt x="58909" y="25403"/>
                    <a:pt x="55254" y="23971"/>
                  </a:cubicBezTo>
                  <a:cubicBezTo>
                    <a:pt x="53665" y="23305"/>
                    <a:pt x="50961" y="22827"/>
                    <a:pt x="48451" y="22733"/>
                  </a:cubicBezTo>
                  <a:cubicBezTo>
                    <a:pt x="48006" y="21428"/>
                    <a:pt x="47434" y="20189"/>
                    <a:pt x="46734" y="19012"/>
                  </a:cubicBezTo>
                  <a:cubicBezTo>
                    <a:pt x="49341" y="16311"/>
                    <a:pt x="52139" y="12526"/>
                    <a:pt x="51661" y="10873"/>
                  </a:cubicBezTo>
                  <a:cubicBezTo>
                    <a:pt x="50961" y="8490"/>
                    <a:pt x="48896" y="5820"/>
                    <a:pt x="46162" y="5820"/>
                  </a:cubicBezTo>
                  <a:cubicBezTo>
                    <a:pt x="45590" y="5820"/>
                    <a:pt x="44984" y="5947"/>
                    <a:pt x="44349" y="6232"/>
                  </a:cubicBezTo>
                  <a:cubicBezTo>
                    <a:pt x="42505" y="6995"/>
                    <a:pt x="39834" y="8935"/>
                    <a:pt x="37896" y="10937"/>
                  </a:cubicBezTo>
                  <a:cubicBezTo>
                    <a:pt x="36909" y="10492"/>
                    <a:pt x="35892" y="10143"/>
                    <a:pt x="34844" y="9856"/>
                  </a:cubicBezTo>
                  <a:cubicBezTo>
                    <a:pt x="34717" y="6201"/>
                    <a:pt x="34018" y="1844"/>
                    <a:pt x="32555" y="1018"/>
                  </a:cubicBezTo>
                  <a:cubicBezTo>
                    <a:pt x="31474" y="415"/>
                    <a:pt x="30075" y="0"/>
                    <a:pt x="28707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4"/>
            <p:cNvSpPr/>
            <p:nvPr/>
          </p:nvSpPr>
          <p:spPr>
            <a:xfrm>
              <a:off x="5342825" y="2039100"/>
              <a:ext cx="1255800" cy="831375"/>
            </a:xfrm>
            <a:custGeom>
              <a:avLst/>
              <a:gdLst/>
              <a:ahLst/>
              <a:cxnLst/>
              <a:rect l="l" t="t" r="r" b="b"/>
              <a:pathLst>
                <a:path w="50232" h="33255" extrusionOk="0">
                  <a:moveTo>
                    <a:pt x="44667" y="1"/>
                  </a:moveTo>
                  <a:lnTo>
                    <a:pt x="44476" y="64"/>
                  </a:lnTo>
                  <a:lnTo>
                    <a:pt x="50041" y="11352"/>
                  </a:lnTo>
                  <a:lnTo>
                    <a:pt x="50232" y="11255"/>
                  </a:lnTo>
                  <a:lnTo>
                    <a:pt x="44667" y="1"/>
                  </a:lnTo>
                  <a:close/>
                  <a:moveTo>
                    <a:pt x="36434" y="4040"/>
                  </a:moveTo>
                  <a:lnTo>
                    <a:pt x="1" y="22001"/>
                  </a:lnTo>
                  <a:cubicBezTo>
                    <a:pt x="1685" y="23272"/>
                    <a:pt x="3083" y="24959"/>
                    <a:pt x="4101" y="26993"/>
                  </a:cubicBezTo>
                  <a:cubicBezTo>
                    <a:pt x="5088" y="29028"/>
                    <a:pt x="5563" y="31157"/>
                    <a:pt x="5563" y="33255"/>
                  </a:cubicBezTo>
                  <a:lnTo>
                    <a:pt x="41996" y="15324"/>
                  </a:lnTo>
                  <a:cubicBezTo>
                    <a:pt x="40313" y="14022"/>
                    <a:pt x="38914" y="12336"/>
                    <a:pt x="37927" y="10334"/>
                  </a:cubicBezTo>
                  <a:cubicBezTo>
                    <a:pt x="36910" y="8300"/>
                    <a:pt x="36434" y="6138"/>
                    <a:pt x="36434" y="404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4"/>
            <p:cNvSpPr/>
            <p:nvPr/>
          </p:nvSpPr>
          <p:spPr>
            <a:xfrm>
              <a:off x="4768175" y="2514400"/>
              <a:ext cx="713750" cy="713750"/>
            </a:xfrm>
            <a:custGeom>
              <a:avLst/>
              <a:gdLst/>
              <a:ahLst/>
              <a:cxnLst/>
              <a:rect l="l" t="t" r="r" b="b"/>
              <a:pathLst>
                <a:path w="28550" h="28550" extrusionOk="0">
                  <a:moveTo>
                    <a:pt x="14276" y="0"/>
                  </a:moveTo>
                  <a:cubicBezTo>
                    <a:pt x="12145" y="0"/>
                    <a:pt x="10016" y="478"/>
                    <a:pt x="7981" y="1496"/>
                  </a:cubicBezTo>
                  <a:cubicBezTo>
                    <a:pt x="2925" y="3975"/>
                    <a:pt x="0" y="9029"/>
                    <a:pt x="0" y="14306"/>
                  </a:cubicBezTo>
                  <a:lnTo>
                    <a:pt x="14942" y="6931"/>
                  </a:lnTo>
                  <a:lnTo>
                    <a:pt x="20507" y="18218"/>
                  </a:lnTo>
                  <a:lnTo>
                    <a:pt x="5565" y="25594"/>
                  </a:lnTo>
                  <a:cubicBezTo>
                    <a:pt x="8075" y="27501"/>
                    <a:pt x="11160" y="28549"/>
                    <a:pt x="14307" y="28549"/>
                  </a:cubicBezTo>
                  <a:cubicBezTo>
                    <a:pt x="16405" y="28549"/>
                    <a:pt x="18567" y="28073"/>
                    <a:pt x="20601" y="27087"/>
                  </a:cubicBezTo>
                  <a:cubicBezTo>
                    <a:pt x="25624" y="24607"/>
                    <a:pt x="28549" y="19520"/>
                    <a:pt x="28549" y="14243"/>
                  </a:cubicBezTo>
                  <a:cubicBezTo>
                    <a:pt x="28549" y="12145"/>
                    <a:pt x="28074" y="10016"/>
                    <a:pt x="27087" y="7981"/>
                  </a:cubicBezTo>
                  <a:cubicBezTo>
                    <a:pt x="26069" y="5947"/>
                    <a:pt x="24671" y="4260"/>
                    <a:pt x="22987" y="2989"/>
                  </a:cubicBezTo>
                  <a:cubicBezTo>
                    <a:pt x="20507" y="1051"/>
                    <a:pt x="17422" y="0"/>
                    <a:pt x="14276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4"/>
            <p:cNvSpPr/>
            <p:nvPr/>
          </p:nvSpPr>
          <p:spPr>
            <a:xfrm>
              <a:off x="6253675" y="1782425"/>
              <a:ext cx="713725" cy="713750"/>
            </a:xfrm>
            <a:custGeom>
              <a:avLst/>
              <a:gdLst/>
              <a:ahLst/>
              <a:cxnLst/>
              <a:rect l="l" t="t" r="r" b="b"/>
              <a:pathLst>
                <a:path w="28549" h="28550" extrusionOk="0">
                  <a:moveTo>
                    <a:pt x="14273" y="0"/>
                  </a:moveTo>
                  <a:cubicBezTo>
                    <a:pt x="12144" y="0"/>
                    <a:pt x="9983" y="476"/>
                    <a:pt x="7978" y="1493"/>
                  </a:cubicBezTo>
                  <a:cubicBezTo>
                    <a:pt x="2925" y="3973"/>
                    <a:pt x="0" y="9029"/>
                    <a:pt x="0" y="14307"/>
                  </a:cubicBezTo>
                  <a:cubicBezTo>
                    <a:pt x="0" y="16405"/>
                    <a:pt x="476" y="18567"/>
                    <a:pt x="1493" y="20601"/>
                  </a:cubicBezTo>
                  <a:cubicBezTo>
                    <a:pt x="2480" y="22603"/>
                    <a:pt x="3879" y="24289"/>
                    <a:pt x="5562" y="25591"/>
                  </a:cubicBezTo>
                  <a:cubicBezTo>
                    <a:pt x="8075" y="27499"/>
                    <a:pt x="11127" y="28549"/>
                    <a:pt x="14273" y="28549"/>
                  </a:cubicBezTo>
                  <a:cubicBezTo>
                    <a:pt x="16404" y="28549"/>
                    <a:pt x="18566" y="28071"/>
                    <a:pt x="20568" y="27087"/>
                  </a:cubicBezTo>
                  <a:cubicBezTo>
                    <a:pt x="25624" y="24607"/>
                    <a:pt x="28549" y="19520"/>
                    <a:pt x="28549" y="14243"/>
                  </a:cubicBezTo>
                  <a:lnTo>
                    <a:pt x="28549" y="14243"/>
                  </a:lnTo>
                  <a:lnTo>
                    <a:pt x="13607" y="21619"/>
                  </a:lnTo>
                  <a:lnTo>
                    <a:pt x="8042" y="10331"/>
                  </a:lnTo>
                  <a:lnTo>
                    <a:pt x="22984" y="2989"/>
                  </a:lnTo>
                  <a:cubicBezTo>
                    <a:pt x="20504" y="1048"/>
                    <a:pt x="17422" y="0"/>
                    <a:pt x="14273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4"/>
            <p:cNvSpPr/>
            <p:nvPr/>
          </p:nvSpPr>
          <p:spPr>
            <a:xfrm>
              <a:off x="1223425" y="2352250"/>
              <a:ext cx="1038000" cy="1157250"/>
            </a:xfrm>
            <a:custGeom>
              <a:avLst/>
              <a:gdLst/>
              <a:ahLst/>
              <a:cxnLst/>
              <a:rect l="l" t="t" r="r" b="b"/>
              <a:pathLst>
                <a:path w="41520" h="46290" extrusionOk="0">
                  <a:moveTo>
                    <a:pt x="9665" y="1"/>
                  </a:moveTo>
                  <a:cubicBezTo>
                    <a:pt x="8808" y="1908"/>
                    <a:pt x="7503" y="3689"/>
                    <a:pt x="5756" y="5120"/>
                  </a:cubicBezTo>
                  <a:cubicBezTo>
                    <a:pt x="4039" y="6583"/>
                    <a:pt x="2068" y="7537"/>
                    <a:pt x="0" y="8012"/>
                  </a:cubicBezTo>
                  <a:lnTo>
                    <a:pt x="26006" y="39265"/>
                  </a:lnTo>
                  <a:cubicBezTo>
                    <a:pt x="26865" y="37324"/>
                    <a:pt x="28167" y="35544"/>
                    <a:pt x="29884" y="34114"/>
                  </a:cubicBezTo>
                  <a:cubicBezTo>
                    <a:pt x="31634" y="32652"/>
                    <a:pt x="33605" y="31698"/>
                    <a:pt x="35670" y="31220"/>
                  </a:cubicBezTo>
                  <a:lnTo>
                    <a:pt x="9665" y="1"/>
                  </a:lnTo>
                  <a:close/>
                  <a:moveTo>
                    <a:pt x="41393" y="38087"/>
                  </a:moveTo>
                  <a:lnTo>
                    <a:pt x="31728" y="46132"/>
                  </a:lnTo>
                  <a:lnTo>
                    <a:pt x="31855" y="46289"/>
                  </a:lnTo>
                  <a:lnTo>
                    <a:pt x="41520" y="38247"/>
                  </a:lnTo>
                  <a:lnTo>
                    <a:pt x="41393" y="38087"/>
                  </a:ln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4"/>
            <p:cNvSpPr/>
            <p:nvPr/>
          </p:nvSpPr>
          <p:spPr>
            <a:xfrm>
              <a:off x="760075" y="1849950"/>
              <a:ext cx="759025" cy="712975"/>
            </a:xfrm>
            <a:custGeom>
              <a:avLst/>
              <a:gdLst/>
              <a:ahLst/>
              <a:cxnLst/>
              <a:rect l="l" t="t" r="r" b="b"/>
              <a:pathLst>
                <a:path w="30361" h="28519" extrusionOk="0">
                  <a:moveTo>
                    <a:pt x="15164" y="0"/>
                  </a:moveTo>
                  <a:cubicBezTo>
                    <a:pt x="14053" y="0"/>
                    <a:pt x="12908" y="128"/>
                    <a:pt x="11827" y="382"/>
                  </a:cubicBezTo>
                  <a:lnTo>
                    <a:pt x="22476" y="13195"/>
                  </a:lnTo>
                  <a:lnTo>
                    <a:pt x="12812" y="21237"/>
                  </a:lnTo>
                  <a:lnTo>
                    <a:pt x="2163" y="8426"/>
                  </a:lnTo>
                  <a:lnTo>
                    <a:pt x="2163" y="8426"/>
                  </a:lnTo>
                  <a:cubicBezTo>
                    <a:pt x="1" y="13226"/>
                    <a:pt x="604" y="19075"/>
                    <a:pt x="4228" y="23369"/>
                  </a:cubicBezTo>
                  <a:cubicBezTo>
                    <a:pt x="7026" y="26769"/>
                    <a:pt x="11095" y="28519"/>
                    <a:pt x="15197" y="28519"/>
                  </a:cubicBezTo>
                  <a:cubicBezTo>
                    <a:pt x="16309" y="28519"/>
                    <a:pt x="17423" y="28392"/>
                    <a:pt x="18534" y="28104"/>
                  </a:cubicBezTo>
                  <a:cubicBezTo>
                    <a:pt x="20602" y="27629"/>
                    <a:pt x="22573" y="26675"/>
                    <a:pt x="24290" y="25212"/>
                  </a:cubicBezTo>
                  <a:cubicBezTo>
                    <a:pt x="26037" y="23781"/>
                    <a:pt x="27342" y="22000"/>
                    <a:pt x="28199" y="20093"/>
                  </a:cubicBezTo>
                  <a:cubicBezTo>
                    <a:pt x="30361" y="15260"/>
                    <a:pt x="29725" y="9444"/>
                    <a:pt x="26134" y="5120"/>
                  </a:cubicBezTo>
                  <a:cubicBezTo>
                    <a:pt x="23303" y="1750"/>
                    <a:pt x="19267" y="0"/>
                    <a:pt x="15164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4"/>
            <p:cNvSpPr/>
            <p:nvPr/>
          </p:nvSpPr>
          <p:spPr>
            <a:xfrm>
              <a:off x="1819500" y="3122450"/>
              <a:ext cx="759075" cy="712900"/>
            </a:xfrm>
            <a:custGeom>
              <a:avLst/>
              <a:gdLst/>
              <a:ahLst/>
              <a:cxnLst/>
              <a:rect l="l" t="t" r="r" b="b"/>
              <a:pathLst>
                <a:path w="30363" h="28516" extrusionOk="0">
                  <a:moveTo>
                    <a:pt x="15167" y="0"/>
                  </a:moveTo>
                  <a:cubicBezTo>
                    <a:pt x="14053" y="0"/>
                    <a:pt x="12908" y="127"/>
                    <a:pt x="11827" y="412"/>
                  </a:cubicBezTo>
                  <a:cubicBezTo>
                    <a:pt x="9762" y="890"/>
                    <a:pt x="7791" y="1844"/>
                    <a:pt x="6041" y="3306"/>
                  </a:cubicBezTo>
                  <a:cubicBezTo>
                    <a:pt x="4324" y="4736"/>
                    <a:pt x="3022" y="6516"/>
                    <a:pt x="2163" y="8457"/>
                  </a:cubicBezTo>
                  <a:cubicBezTo>
                    <a:pt x="1" y="13256"/>
                    <a:pt x="606" y="19075"/>
                    <a:pt x="4197" y="23399"/>
                  </a:cubicBezTo>
                  <a:cubicBezTo>
                    <a:pt x="7028" y="26769"/>
                    <a:pt x="11097" y="28516"/>
                    <a:pt x="15167" y="28516"/>
                  </a:cubicBezTo>
                  <a:cubicBezTo>
                    <a:pt x="16311" y="28516"/>
                    <a:pt x="17423" y="28389"/>
                    <a:pt x="18537" y="28134"/>
                  </a:cubicBezTo>
                  <a:lnTo>
                    <a:pt x="8012" y="15481"/>
                  </a:lnTo>
                  <a:lnTo>
                    <a:pt x="7885" y="15324"/>
                  </a:lnTo>
                  <a:lnTo>
                    <a:pt x="17550" y="7279"/>
                  </a:lnTo>
                  <a:lnTo>
                    <a:pt x="17677" y="7439"/>
                  </a:lnTo>
                  <a:lnTo>
                    <a:pt x="28201" y="20092"/>
                  </a:lnTo>
                  <a:cubicBezTo>
                    <a:pt x="30363" y="15291"/>
                    <a:pt x="29727" y="9441"/>
                    <a:pt x="26133" y="5150"/>
                  </a:cubicBezTo>
                  <a:cubicBezTo>
                    <a:pt x="23305" y="1747"/>
                    <a:pt x="19266" y="0"/>
                    <a:pt x="15167" y="0"/>
                  </a:cubicBez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4"/>
            <p:cNvSpPr/>
            <p:nvPr/>
          </p:nvSpPr>
          <p:spPr>
            <a:xfrm>
              <a:off x="5508150" y="3605300"/>
              <a:ext cx="1936125" cy="1056650"/>
            </a:xfrm>
            <a:custGeom>
              <a:avLst/>
              <a:gdLst/>
              <a:ahLst/>
              <a:cxnLst/>
              <a:rect l="l" t="t" r="r" b="b"/>
              <a:pathLst>
                <a:path w="77445" h="42266" extrusionOk="0">
                  <a:moveTo>
                    <a:pt x="57555" y="1"/>
                  </a:moveTo>
                  <a:cubicBezTo>
                    <a:pt x="49232" y="1"/>
                    <a:pt x="38853" y="2847"/>
                    <a:pt x="28580" y="7963"/>
                  </a:cubicBezTo>
                  <a:cubicBezTo>
                    <a:pt x="12717" y="15878"/>
                    <a:pt x="1" y="29836"/>
                    <a:pt x="1" y="29836"/>
                  </a:cubicBezTo>
                  <a:lnTo>
                    <a:pt x="15355" y="42265"/>
                  </a:lnTo>
                  <a:cubicBezTo>
                    <a:pt x="15355" y="42265"/>
                    <a:pt x="35701" y="26115"/>
                    <a:pt x="49435" y="22079"/>
                  </a:cubicBezTo>
                  <a:cubicBezTo>
                    <a:pt x="63202" y="18040"/>
                    <a:pt x="77445" y="7773"/>
                    <a:pt x="69019" y="2653"/>
                  </a:cubicBezTo>
                  <a:cubicBezTo>
                    <a:pt x="66050" y="853"/>
                    <a:pt x="62110" y="1"/>
                    <a:pt x="57555" y="1"/>
                  </a:cubicBezTo>
                  <a:close/>
                </a:path>
              </a:pathLst>
            </a:custGeom>
            <a:solidFill>
              <a:srgbClr val="CA4F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4"/>
            <p:cNvSpPr/>
            <p:nvPr/>
          </p:nvSpPr>
          <p:spPr>
            <a:xfrm>
              <a:off x="5179875" y="2548550"/>
              <a:ext cx="1980625" cy="1952075"/>
            </a:xfrm>
            <a:custGeom>
              <a:avLst/>
              <a:gdLst/>
              <a:ahLst/>
              <a:cxnLst/>
              <a:rect l="l" t="t" r="r" b="b"/>
              <a:pathLst>
                <a:path w="79225" h="78083" extrusionOk="0">
                  <a:moveTo>
                    <a:pt x="66272" y="1"/>
                  </a:moveTo>
                  <a:cubicBezTo>
                    <a:pt x="56615" y="1"/>
                    <a:pt x="41989" y="10025"/>
                    <a:pt x="27977" y="25657"/>
                  </a:cubicBezTo>
                  <a:cubicBezTo>
                    <a:pt x="12051" y="43460"/>
                    <a:pt x="0" y="68067"/>
                    <a:pt x="0" y="68067"/>
                  </a:cubicBezTo>
                  <a:lnTo>
                    <a:pt x="17295" y="78083"/>
                  </a:lnTo>
                  <a:cubicBezTo>
                    <a:pt x="17295" y="78083"/>
                    <a:pt x="37133" y="47181"/>
                    <a:pt x="51185" y="35609"/>
                  </a:cubicBezTo>
                  <a:cubicBezTo>
                    <a:pt x="65237" y="24067"/>
                    <a:pt x="79225" y="3784"/>
                    <a:pt x="69942" y="575"/>
                  </a:cubicBezTo>
                  <a:cubicBezTo>
                    <a:pt x="68821" y="188"/>
                    <a:pt x="67593" y="1"/>
                    <a:pt x="66272" y="1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4"/>
            <p:cNvSpPr/>
            <p:nvPr/>
          </p:nvSpPr>
          <p:spPr>
            <a:xfrm>
              <a:off x="5624950" y="2726325"/>
              <a:ext cx="1182675" cy="1287075"/>
            </a:xfrm>
            <a:custGeom>
              <a:avLst/>
              <a:gdLst/>
              <a:ahLst/>
              <a:cxnLst/>
              <a:rect l="l" t="t" r="r" b="b"/>
              <a:pathLst>
                <a:path w="47307" h="51483" extrusionOk="0">
                  <a:moveTo>
                    <a:pt x="47015" y="1"/>
                  </a:moveTo>
                  <a:cubicBezTo>
                    <a:pt x="46985" y="1"/>
                    <a:pt x="46955" y="5"/>
                    <a:pt x="46925" y="13"/>
                  </a:cubicBezTo>
                  <a:cubicBezTo>
                    <a:pt x="46861" y="43"/>
                    <a:pt x="41617" y="2460"/>
                    <a:pt x="33224" y="9932"/>
                  </a:cubicBezTo>
                  <a:cubicBezTo>
                    <a:pt x="25531" y="16829"/>
                    <a:pt x="13513" y="29579"/>
                    <a:pt x="64" y="51101"/>
                  </a:cubicBezTo>
                  <a:cubicBezTo>
                    <a:pt x="1" y="51228"/>
                    <a:pt x="34" y="51355"/>
                    <a:pt x="128" y="51452"/>
                  </a:cubicBezTo>
                  <a:cubicBezTo>
                    <a:pt x="191" y="51482"/>
                    <a:pt x="224" y="51482"/>
                    <a:pt x="255" y="51482"/>
                  </a:cubicBezTo>
                  <a:cubicBezTo>
                    <a:pt x="352" y="51482"/>
                    <a:pt x="446" y="51452"/>
                    <a:pt x="479" y="51355"/>
                  </a:cubicBezTo>
                  <a:cubicBezTo>
                    <a:pt x="26133" y="10280"/>
                    <a:pt x="46925" y="552"/>
                    <a:pt x="47116" y="488"/>
                  </a:cubicBezTo>
                  <a:cubicBezTo>
                    <a:pt x="47243" y="425"/>
                    <a:pt x="47306" y="267"/>
                    <a:pt x="47243" y="140"/>
                  </a:cubicBezTo>
                  <a:cubicBezTo>
                    <a:pt x="47194" y="43"/>
                    <a:pt x="47109" y="1"/>
                    <a:pt x="47015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4"/>
            <p:cNvSpPr/>
            <p:nvPr/>
          </p:nvSpPr>
          <p:spPr>
            <a:xfrm>
              <a:off x="5951650" y="3730425"/>
              <a:ext cx="1137325" cy="435575"/>
            </a:xfrm>
            <a:custGeom>
              <a:avLst/>
              <a:gdLst/>
              <a:ahLst/>
              <a:cxnLst/>
              <a:rect l="l" t="t" r="r" b="b"/>
              <a:pathLst>
                <a:path w="45493" h="17423" extrusionOk="0">
                  <a:moveTo>
                    <a:pt x="45208" y="0"/>
                  </a:moveTo>
                  <a:cubicBezTo>
                    <a:pt x="44953" y="33"/>
                    <a:pt x="18948" y="3180"/>
                    <a:pt x="127" y="16977"/>
                  </a:cubicBezTo>
                  <a:cubicBezTo>
                    <a:pt x="31" y="17074"/>
                    <a:pt x="0" y="17231"/>
                    <a:pt x="64" y="17328"/>
                  </a:cubicBezTo>
                  <a:cubicBezTo>
                    <a:pt x="127" y="17392"/>
                    <a:pt x="191" y="17422"/>
                    <a:pt x="285" y="17422"/>
                  </a:cubicBezTo>
                  <a:cubicBezTo>
                    <a:pt x="318" y="17422"/>
                    <a:pt x="382" y="17422"/>
                    <a:pt x="412" y="17392"/>
                  </a:cubicBezTo>
                  <a:cubicBezTo>
                    <a:pt x="19139" y="3658"/>
                    <a:pt x="45017" y="542"/>
                    <a:pt x="45271" y="509"/>
                  </a:cubicBezTo>
                  <a:cubicBezTo>
                    <a:pt x="45399" y="479"/>
                    <a:pt x="45493" y="382"/>
                    <a:pt x="45493" y="224"/>
                  </a:cubicBezTo>
                  <a:cubicBezTo>
                    <a:pt x="45462" y="97"/>
                    <a:pt x="45335" y="0"/>
                    <a:pt x="45208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4"/>
            <p:cNvSpPr/>
            <p:nvPr/>
          </p:nvSpPr>
          <p:spPr>
            <a:xfrm>
              <a:off x="3422625" y="945400"/>
              <a:ext cx="1401200" cy="1527700"/>
            </a:xfrm>
            <a:custGeom>
              <a:avLst/>
              <a:gdLst/>
              <a:ahLst/>
              <a:cxnLst/>
              <a:rect l="l" t="t" r="r" b="b"/>
              <a:pathLst>
                <a:path w="56048" h="61108" extrusionOk="0">
                  <a:moveTo>
                    <a:pt x="45911" y="0"/>
                  </a:moveTo>
                  <a:cubicBezTo>
                    <a:pt x="36101" y="0"/>
                    <a:pt x="23550" y="10176"/>
                    <a:pt x="13862" y="24801"/>
                  </a:cubicBezTo>
                  <a:cubicBezTo>
                    <a:pt x="4037" y="39585"/>
                    <a:pt x="1" y="58055"/>
                    <a:pt x="1" y="58055"/>
                  </a:cubicBezTo>
                  <a:lnTo>
                    <a:pt x="19521" y="61107"/>
                  </a:lnTo>
                  <a:cubicBezTo>
                    <a:pt x="19521" y="61107"/>
                    <a:pt x="29058" y="36978"/>
                    <a:pt x="38944" y="26614"/>
                  </a:cubicBezTo>
                  <a:cubicBezTo>
                    <a:pt x="48863" y="16250"/>
                    <a:pt x="56048" y="227"/>
                    <a:pt x="46225" y="4"/>
                  </a:cubicBezTo>
                  <a:cubicBezTo>
                    <a:pt x="46121" y="1"/>
                    <a:pt x="46016" y="0"/>
                    <a:pt x="45911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4"/>
            <p:cNvSpPr/>
            <p:nvPr/>
          </p:nvSpPr>
          <p:spPr>
            <a:xfrm>
              <a:off x="3033175" y="439450"/>
              <a:ext cx="676075" cy="2430275"/>
            </a:xfrm>
            <a:custGeom>
              <a:avLst/>
              <a:gdLst/>
              <a:ahLst/>
              <a:cxnLst/>
              <a:rect l="l" t="t" r="r" b="b"/>
              <a:pathLst>
                <a:path w="27043" h="97211" extrusionOk="0">
                  <a:moveTo>
                    <a:pt x="17108" y="0"/>
                  </a:moveTo>
                  <a:cubicBezTo>
                    <a:pt x="16543" y="0"/>
                    <a:pt x="15948" y="121"/>
                    <a:pt x="15324" y="373"/>
                  </a:cubicBezTo>
                  <a:cubicBezTo>
                    <a:pt x="6199" y="4091"/>
                    <a:pt x="573" y="23009"/>
                    <a:pt x="286" y="46883"/>
                  </a:cubicBezTo>
                  <a:cubicBezTo>
                    <a:pt x="1" y="70760"/>
                    <a:pt x="7153" y="97210"/>
                    <a:pt x="7153" y="97210"/>
                  </a:cubicBezTo>
                  <a:lnTo>
                    <a:pt x="26769" y="93362"/>
                  </a:lnTo>
                  <a:cubicBezTo>
                    <a:pt x="26769" y="93362"/>
                    <a:pt x="21332" y="57056"/>
                    <a:pt x="24289" y="39095"/>
                  </a:cubicBezTo>
                  <a:cubicBezTo>
                    <a:pt x="27043" y="22361"/>
                    <a:pt x="24803" y="0"/>
                    <a:pt x="17108" y="0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4"/>
            <p:cNvSpPr/>
            <p:nvPr/>
          </p:nvSpPr>
          <p:spPr>
            <a:xfrm>
              <a:off x="3204025" y="654300"/>
              <a:ext cx="235275" cy="1741725"/>
            </a:xfrm>
            <a:custGeom>
              <a:avLst/>
              <a:gdLst/>
              <a:ahLst/>
              <a:cxnLst/>
              <a:rect l="l" t="t" r="r" b="b"/>
              <a:pathLst>
                <a:path w="9411" h="69669" extrusionOk="0">
                  <a:moveTo>
                    <a:pt x="9132" y="1"/>
                  </a:moveTo>
                  <a:cubicBezTo>
                    <a:pt x="9037" y="1"/>
                    <a:pt x="8951" y="42"/>
                    <a:pt x="8902" y="139"/>
                  </a:cubicBezTo>
                  <a:cubicBezTo>
                    <a:pt x="8872" y="203"/>
                    <a:pt x="6486" y="5480"/>
                    <a:pt x="5120" y="16640"/>
                  </a:cubicBezTo>
                  <a:cubicBezTo>
                    <a:pt x="3849" y="26877"/>
                    <a:pt x="3213" y="44393"/>
                    <a:pt x="7249" y="69445"/>
                  </a:cubicBezTo>
                  <a:cubicBezTo>
                    <a:pt x="7282" y="69572"/>
                    <a:pt x="7376" y="69669"/>
                    <a:pt x="7503" y="69669"/>
                  </a:cubicBezTo>
                  <a:cubicBezTo>
                    <a:pt x="7503" y="69669"/>
                    <a:pt x="7537" y="69669"/>
                    <a:pt x="7537" y="69635"/>
                  </a:cubicBezTo>
                  <a:cubicBezTo>
                    <a:pt x="7694" y="69635"/>
                    <a:pt x="7758" y="69508"/>
                    <a:pt x="7758" y="69381"/>
                  </a:cubicBezTo>
                  <a:cubicBezTo>
                    <a:pt x="1" y="21567"/>
                    <a:pt x="9253" y="554"/>
                    <a:pt x="9347" y="363"/>
                  </a:cubicBezTo>
                  <a:cubicBezTo>
                    <a:pt x="9411" y="236"/>
                    <a:pt x="9347" y="75"/>
                    <a:pt x="9220" y="12"/>
                  </a:cubicBezTo>
                  <a:cubicBezTo>
                    <a:pt x="9190" y="5"/>
                    <a:pt x="9161" y="1"/>
                    <a:pt x="9132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4"/>
            <p:cNvSpPr/>
            <p:nvPr/>
          </p:nvSpPr>
          <p:spPr>
            <a:xfrm>
              <a:off x="3710350" y="1071225"/>
              <a:ext cx="775725" cy="940875"/>
            </a:xfrm>
            <a:custGeom>
              <a:avLst/>
              <a:gdLst/>
              <a:ahLst/>
              <a:cxnLst/>
              <a:rect l="l" t="t" r="r" b="b"/>
              <a:pathLst>
                <a:path w="31029" h="37635" extrusionOk="0">
                  <a:moveTo>
                    <a:pt x="30759" y="0"/>
                  </a:moveTo>
                  <a:cubicBezTo>
                    <a:pt x="30706" y="0"/>
                    <a:pt x="30655" y="18"/>
                    <a:pt x="30614" y="57"/>
                  </a:cubicBezTo>
                  <a:cubicBezTo>
                    <a:pt x="30393" y="184"/>
                    <a:pt x="9441" y="15889"/>
                    <a:pt x="64" y="37286"/>
                  </a:cubicBezTo>
                  <a:cubicBezTo>
                    <a:pt x="0" y="37414"/>
                    <a:pt x="64" y="37541"/>
                    <a:pt x="191" y="37604"/>
                  </a:cubicBezTo>
                  <a:cubicBezTo>
                    <a:pt x="221" y="37604"/>
                    <a:pt x="254" y="37635"/>
                    <a:pt x="285" y="37635"/>
                  </a:cubicBezTo>
                  <a:cubicBezTo>
                    <a:pt x="382" y="37635"/>
                    <a:pt x="476" y="37571"/>
                    <a:pt x="509" y="37477"/>
                  </a:cubicBezTo>
                  <a:cubicBezTo>
                    <a:pt x="9855" y="16207"/>
                    <a:pt x="30711" y="599"/>
                    <a:pt x="30901" y="439"/>
                  </a:cubicBezTo>
                  <a:cubicBezTo>
                    <a:pt x="31029" y="375"/>
                    <a:pt x="31029" y="217"/>
                    <a:pt x="30965" y="90"/>
                  </a:cubicBezTo>
                  <a:cubicBezTo>
                    <a:pt x="30909" y="34"/>
                    <a:pt x="30832" y="0"/>
                    <a:pt x="30759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4"/>
            <p:cNvSpPr/>
            <p:nvPr/>
          </p:nvSpPr>
          <p:spPr>
            <a:xfrm>
              <a:off x="1970525" y="1292750"/>
              <a:ext cx="1400425" cy="1528450"/>
            </a:xfrm>
            <a:custGeom>
              <a:avLst/>
              <a:gdLst/>
              <a:ahLst/>
              <a:cxnLst/>
              <a:rect l="l" t="t" r="r" b="b"/>
              <a:pathLst>
                <a:path w="56017" h="61138" extrusionOk="0">
                  <a:moveTo>
                    <a:pt x="10143" y="0"/>
                  </a:moveTo>
                  <a:cubicBezTo>
                    <a:pt x="10037" y="0"/>
                    <a:pt x="9931" y="1"/>
                    <a:pt x="9825" y="4"/>
                  </a:cubicBezTo>
                  <a:cubicBezTo>
                    <a:pt x="0" y="225"/>
                    <a:pt x="7185" y="16248"/>
                    <a:pt x="17074" y="26612"/>
                  </a:cubicBezTo>
                  <a:cubicBezTo>
                    <a:pt x="26992" y="36976"/>
                    <a:pt x="36530" y="61138"/>
                    <a:pt x="36530" y="61138"/>
                  </a:cubicBezTo>
                  <a:lnTo>
                    <a:pt x="56017" y="58086"/>
                  </a:lnTo>
                  <a:cubicBezTo>
                    <a:pt x="56017" y="58086"/>
                    <a:pt x="51981" y="39616"/>
                    <a:pt x="42189" y="24832"/>
                  </a:cubicBezTo>
                  <a:cubicBezTo>
                    <a:pt x="32502" y="10176"/>
                    <a:pt x="19953" y="0"/>
                    <a:pt x="10143" y="0"/>
                  </a:cubicBezTo>
                  <a:close/>
                </a:path>
              </a:pathLst>
            </a:custGeom>
            <a:solidFill>
              <a:srgbClr val="F3D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4"/>
            <p:cNvSpPr/>
            <p:nvPr/>
          </p:nvSpPr>
          <p:spPr>
            <a:xfrm>
              <a:off x="2307500" y="1418950"/>
              <a:ext cx="776575" cy="940525"/>
            </a:xfrm>
            <a:custGeom>
              <a:avLst/>
              <a:gdLst/>
              <a:ahLst/>
              <a:cxnLst/>
              <a:rect l="l" t="t" r="r" b="b"/>
              <a:pathLst>
                <a:path w="31063" h="37621" extrusionOk="0">
                  <a:moveTo>
                    <a:pt x="290" y="1"/>
                  </a:moveTo>
                  <a:cubicBezTo>
                    <a:pt x="219" y="1"/>
                    <a:pt x="153" y="32"/>
                    <a:pt x="97" y="106"/>
                  </a:cubicBezTo>
                  <a:cubicBezTo>
                    <a:pt x="1" y="200"/>
                    <a:pt x="34" y="360"/>
                    <a:pt x="161" y="454"/>
                  </a:cubicBezTo>
                  <a:cubicBezTo>
                    <a:pt x="352" y="615"/>
                    <a:pt x="21207" y="16223"/>
                    <a:pt x="30554" y="37493"/>
                  </a:cubicBezTo>
                  <a:cubicBezTo>
                    <a:pt x="30584" y="37587"/>
                    <a:pt x="30681" y="37620"/>
                    <a:pt x="30775" y="37620"/>
                  </a:cubicBezTo>
                  <a:lnTo>
                    <a:pt x="30872" y="37620"/>
                  </a:lnTo>
                  <a:cubicBezTo>
                    <a:pt x="30999" y="37557"/>
                    <a:pt x="31062" y="37396"/>
                    <a:pt x="30999" y="37269"/>
                  </a:cubicBezTo>
                  <a:cubicBezTo>
                    <a:pt x="21619" y="15905"/>
                    <a:pt x="637" y="200"/>
                    <a:pt x="446" y="42"/>
                  </a:cubicBezTo>
                  <a:cubicBezTo>
                    <a:pt x="393" y="16"/>
                    <a:pt x="341" y="1"/>
                    <a:pt x="290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4"/>
            <p:cNvSpPr/>
            <p:nvPr/>
          </p:nvSpPr>
          <p:spPr>
            <a:xfrm>
              <a:off x="111475" y="4223400"/>
              <a:ext cx="2011675" cy="812925"/>
            </a:xfrm>
            <a:custGeom>
              <a:avLst/>
              <a:gdLst/>
              <a:ahLst/>
              <a:cxnLst/>
              <a:rect l="l" t="t" r="r" b="b"/>
              <a:pathLst>
                <a:path w="80467" h="32517" extrusionOk="0">
                  <a:moveTo>
                    <a:pt x="29058" y="0"/>
                  </a:moveTo>
                  <a:cubicBezTo>
                    <a:pt x="19414" y="0"/>
                    <a:pt x="11382" y="2133"/>
                    <a:pt x="6997" y="6478"/>
                  </a:cubicBezTo>
                  <a:cubicBezTo>
                    <a:pt x="1" y="13408"/>
                    <a:pt x="16247" y="20084"/>
                    <a:pt x="30553" y="20817"/>
                  </a:cubicBezTo>
                  <a:cubicBezTo>
                    <a:pt x="44860" y="21547"/>
                    <a:pt x="68385" y="32516"/>
                    <a:pt x="68385" y="32516"/>
                  </a:cubicBezTo>
                  <a:lnTo>
                    <a:pt x="80466" y="16905"/>
                  </a:lnTo>
                  <a:cubicBezTo>
                    <a:pt x="80466" y="16905"/>
                    <a:pt x="64825" y="6256"/>
                    <a:pt x="47563" y="2251"/>
                  </a:cubicBezTo>
                  <a:cubicBezTo>
                    <a:pt x="41110" y="756"/>
                    <a:pt x="34798" y="0"/>
                    <a:pt x="2905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4"/>
            <p:cNvSpPr/>
            <p:nvPr/>
          </p:nvSpPr>
          <p:spPr>
            <a:xfrm>
              <a:off x="118650" y="3189475"/>
              <a:ext cx="2299400" cy="1625900"/>
            </a:xfrm>
            <a:custGeom>
              <a:avLst/>
              <a:gdLst/>
              <a:ahLst/>
              <a:cxnLst/>
              <a:rect l="l" t="t" r="r" b="b"/>
              <a:pathLst>
                <a:path w="91976" h="65036" extrusionOk="0">
                  <a:moveTo>
                    <a:pt x="15855" y="1"/>
                  </a:moveTo>
                  <a:cubicBezTo>
                    <a:pt x="12833" y="1"/>
                    <a:pt x="10273" y="602"/>
                    <a:pt x="8300" y="1864"/>
                  </a:cubicBezTo>
                  <a:cubicBezTo>
                    <a:pt x="1" y="7141"/>
                    <a:pt x="18313" y="23609"/>
                    <a:pt x="34687" y="31590"/>
                  </a:cubicBezTo>
                  <a:cubicBezTo>
                    <a:pt x="51028" y="39569"/>
                    <a:pt x="77509" y="65035"/>
                    <a:pt x="77509" y="65035"/>
                  </a:cubicBezTo>
                  <a:lnTo>
                    <a:pt x="91975" y="51238"/>
                  </a:lnTo>
                  <a:cubicBezTo>
                    <a:pt x="91975" y="51238"/>
                    <a:pt x="74553" y="30095"/>
                    <a:pt x="54906" y="16521"/>
                  </a:cubicBezTo>
                  <a:cubicBezTo>
                    <a:pt x="39954" y="6173"/>
                    <a:pt x="25539" y="1"/>
                    <a:pt x="15855" y="1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4"/>
            <p:cNvSpPr/>
            <p:nvPr/>
          </p:nvSpPr>
          <p:spPr>
            <a:xfrm>
              <a:off x="482675" y="3364825"/>
              <a:ext cx="1446550" cy="980800"/>
            </a:xfrm>
            <a:custGeom>
              <a:avLst/>
              <a:gdLst/>
              <a:ahLst/>
              <a:cxnLst/>
              <a:rect l="l" t="t" r="r" b="b"/>
              <a:pathLst>
                <a:path w="57862" h="39232" extrusionOk="0">
                  <a:moveTo>
                    <a:pt x="318" y="0"/>
                  </a:moveTo>
                  <a:cubicBezTo>
                    <a:pt x="191" y="0"/>
                    <a:pt x="64" y="64"/>
                    <a:pt x="34" y="224"/>
                  </a:cubicBezTo>
                  <a:cubicBezTo>
                    <a:pt x="0" y="351"/>
                    <a:pt x="97" y="478"/>
                    <a:pt x="224" y="509"/>
                  </a:cubicBezTo>
                  <a:cubicBezTo>
                    <a:pt x="446" y="542"/>
                    <a:pt x="22890" y="5150"/>
                    <a:pt x="57416" y="39168"/>
                  </a:cubicBezTo>
                  <a:cubicBezTo>
                    <a:pt x="57480" y="39201"/>
                    <a:pt x="57543" y="39231"/>
                    <a:pt x="57576" y="39231"/>
                  </a:cubicBezTo>
                  <a:cubicBezTo>
                    <a:pt x="57670" y="39231"/>
                    <a:pt x="57734" y="39201"/>
                    <a:pt x="57767" y="39168"/>
                  </a:cubicBezTo>
                  <a:cubicBezTo>
                    <a:pt x="57861" y="39073"/>
                    <a:pt x="57861" y="38913"/>
                    <a:pt x="57767" y="38819"/>
                  </a:cubicBezTo>
                  <a:cubicBezTo>
                    <a:pt x="23145" y="4705"/>
                    <a:pt x="542" y="64"/>
                    <a:pt x="318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4"/>
            <p:cNvSpPr/>
            <p:nvPr/>
          </p:nvSpPr>
          <p:spPr>
            <a:xfrm>
              <a:off x="442175" y="4394950"/>
              <a:ext cx="1204925" cy="175625"/>
            </a:xfrm>
            <a:custGeom>
              <a:avLst/>
              <a:gdLst/>
              <a:ahLst/>
              <a:cxnLst/>
              <a:rect l="l" t="t" r="r" b="b"/>
              <a:pathLst>
                <a:path w="48197" h="7025" extrusionOk="0">
                  <a:moveTo>
                    <a:pt x="11004" y="0"/>
                  </a:moveTo>
                  <a:cubicBezTo>
                    <a:pt x="4568" y="0"/>
                    <a:pt x="324" y="494"/>
                    <a:pt x="222" y="506"/>
                  </a:cubicBezTo>
                  <a:cubicBezTo>
                    <a:pt x="94" y="506"/>
                    <a:pt x="0" y="633"/>
                    <a:pt x="0" y="793"/>
                  </a:cubicBezTo>
                  <a:cubicBezTo>
                    <a:pt x="27" y="904"/>
                    <a:pt x="127" y="990"/>
                    <a:pt x="236" y="990"/>
                  </a:cubicBezTo>
                  <a:cubicBezTo>
                    <a:pt x="253" y="990"/>
                    <a:pt x="269" y="988"/>
                    <a:pt x="285" y="984"/>
                  </a:cubicBezTo>
                  <a:cubicBezTo>
                    <a:pt x="387" y="971"/>
                    <a:pt x="4595" y="484"/>
                    <a:pt x="10977" y="484"/>
                  </a:cubicBezTo>
                  <a:cubicBezTo>
                    <a:pt x="20539" y="484"/>
                    <a:pt x="34983" y="1577"/>
                    <a:pt x="47815" y="6991"/>
                  </a:cubicBezTo>
                  <a:cubicBezTo>
                    <a:pt x="47845" y="6991"/>
                    <a:pt x="47878" y="7024"/>
                    <a:pt x="47909" y="7024"/>
                  </a:cubicBezTo>
                  <a:cubicBezTo>
                    <a:pt x="48006" y="7024"/>
                    <a:pt x="48100" y="6961"/>
                    <a:pt x="48133" y="6864"/>
                  </a:cubicBezTo>
                  <a:cubicBezTo>
                    <a:pt x="48196" y="6737"/>
                    <a:pt x="48133" y="6579"/>
                    <a:pt x="48006" y="6546"/>
                  </a:cubicBezTo>
                  <a:cubicBezTo>
                    <a:pt x="35114" y="1100"/>
                    <a:pt x="20615" y="0"/>
                    <a:pt x="11004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4"/>
            <p:cNvSpPr/>
            <p:nvPr/>
          </p:nvSpPr>
          <p:spPr>
            <a:xfrm>
              <a:off x="1561225" y="1988250"/>
              <a:ext cx="4450850" cy="2850151"/>
            </a:xfrm>
            <a:custGeom>
              <a:avLst/>
              <a:gdLst/>
              <a:ahLst/>
              <a:cxnLst/>
              <a:rect l="l" t="t" r="r" b="b"/>
              <a:pathLst>
                <a:path w="178034" h="128472" extrusionOk="0">
                  <a:moveTo>
                    <a:pt x="637" y="0"/>
                  </a:moveTo>
                  <a:cubicBezTo>
                    <a:pt x="286" y="0"/>
                    <a:pt x="1" y="288"/>
                    <a:pt x="1" y="636"/>
                  </a:cubicBezTo>
                  <a:lnTo>
                    <a:pt x="1" y="127802"/>
                  </a:lnTo>
                  <a:cubicBezTo>
                    <a:pt x="1" y="128153"/>
                    <a:pt x="286" y="128471"/>
                    <a:pt x="637" y="128471"/>
                  </a:cubicBezTo>
                  <a:lnTo>
                    <a:pt x="177398" y="128471"/>
                  </a:lnTo>
                  <a:cubicBezTo>
                    <a:pt x="177746" y="128471"/>
                    <a:pt x="178033" y="128153"/>
                    <a:pt x="178033" y="127802"/>
                  </a:cubicBezTo>
                  <a:lnTo>
                    <a:pt x="178033" y="636"/>
                  </a:lnTo>
                  <a:cubicBezTo>
                    <a:pt x="178033" y="288"/>
                    <a:pt x="177746" y="0"/>
                    <a:pt x="177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4"/>
            <p:cNvSpPr/>
            <p:nvPr/>
          </p:nvSpPr>
          <p:spPr>
            <a:xfrm>
              <a:off x="1759925" y="2255300"/>
              <a:ext cx="4053450" cy="2382025"/>
            </a:xfrm>
            <a:custGeom>
              <a:avLst/>
              <a:gdLst/>
              <a:ahLst/>
              <a:cxnLst/>
              <a:rect l="l" t="t" r="r" b="b"/>
              <a:pathLst>
                <a:path w="162138" h="95281" extrusionOk="0">
                  <a:moveTo>
                    <a:pt x="1" y="0"/>
                  </a:moveTo>
                  <a:lnTo>
                    <a:pt x="1" y="95281"/>
                  </a:lnTo>
                  <a:lnTo>
                    <a:pt x="162137" y="95281"/>
                  </a:lnTo>
                  <a:lnTo>
                    <a:pt x="162137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4"/>
            <p:cNvSpPr/>
            <p:nvPr/>
          </p:nvSpPr>
          <p:spPr>
            <a:xfrm>
              <a:off x="1759925" y="2252100"/>
              <a:ext cx="4053450" cy="350575"/>
            </a:xfrm>
            <a:custGeom>
              <a:avLst/>
              <a:gdLst/>
              <a:ahLst/>
              <a:cxnLst/>
              <a:rect l="l" t="t" r="r" b="b"/>
              <a:pathLst>
                <a:path w="162138" h="14023" extrusionOk="0">
                  <a:moveTo>
                    <a:pt x="1" y="1"/>
                  </a:moveTo>
                  <a:lnTo>
                    <a:pt x="1" y="14022"/>
                  </a:lnTo>
                  <a:lnTo>
                    <a:pt x="162137" y="14022"/>
                  </a:lnTo>
                  <a:lnTo>
                    <a:pt x="162137" y="1"/>
                  </a:lnTo>
                  <a:close/>
                </a:path>
              </a:pathLst>
            </a:custGeom>
            <a:solidFill>
              <a:srgbClr val="396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4"/>
            <p:cNvSpPr/>
            <p:nvPr/>
          </p:nvSpPr>
          <p:spPr>
            <a:xfrm>
              <a:off x="1089900" y="4776375"/>
              <a:ext cx="5408575" cy="128000"/>
            </a:xfrm>
            <a:custGeom>
              <a:avLst/>
              <a:gdLst/>
              <a:ahLst/>
              <a:cxnLst/>
              <a:rect l="l" t="t" r="r" b="b"/>
              <a:pathLst>
                <a:path w="216343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216343" y="5120"/>
                  </a:lnTo>
                  <a:lnTo>
                    <a:pt x="216343" y="0"/>
                  </a:lnTo>
                  <a:close/>
                </a:path>
              </a:pathLst>
            </a:custGeom>
            <a:solidFill>
              <a:srgbClr val="E3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4"/>
            <p:cNvSpPr/>
            <p:nvPr/>
          </p:nvSpPr>
          <p:spPr>
            <a:xfrm>
              <a:off x="3335975" y="2664475"/>
              <a:ext cx="940275" cy="760000"/>
            </a:xfrm>
            <a:custGeom>
              <a:avLst/>
              <a:gdLst/>
              <a:ahLst/>
              <a:cxnLst/>
              <a:rect l="l" t="t" r="r" b="b"/>
              <a:pathLst>
                <a:path w="37611" h="30400" extrusionOk="0">
                  <a:moveTo>
                    <a:pt x="19320" y="0"/>
                  </a:moveTo>
                  <a:cubicBezTo>
                    <a:pt x="18936" y="0"/>
                    <a:pt x="18548" y="13"/>
                    <a:pt x="18154" y="38"/>
                  </a:cubicBezTo>
                  <a:cubicBezTo>
                    <a:pt x="12940" y="389"/>
                    <a:pt x="8711" y="2487"/>
                    <a:pt x="5565" y="6205"/>
                  </a:cubicBezTo>
                  <a:cubicBezTo>
                    <a:pt x="2225" y="10180"/>
                    <a:pt x="699" y="15394"/>
                    <a:pt x="0" y="19972"/>
                  </a:cubicBezTo>
                  <a:lnTo>
                    <a:pt x="5438" y="19972"/>
                  </a:lnTo>
                  <a:cubicBezTo>
                    <a:pt x="6040" y="16378"/>
                    <a:pt x="7249" y="12500"/>
                    <a:pt x="9665" y="9639"/>
                  </a:cubicBezTo>
                  <a:cubicBezTo>
                    <a:pt x="11860" y="7032"/>
                    <a:pt x="14751" y="5633"/>
                    <a:pt x="18503" y="5379"/>
                  </a:cubicBezTo>
                  <a:cubicBezTo>
                    <a:pt x="18784" y="5360"/>
                    <a:pt x="19059" y="5351"/>
                    <a:pt x="19330" y="5351"/>
                  </a:cubicBezTo>
                  <a:cubicBezTo>
                    <a:pt x="21875" y="5351"/>
                    <a:pt x="23963" y="6167"/>
                    <a:pt x="25688" y="7891"/>
                  </a:cubicBezTo>
                  <a:cubicBezTo>
                    <a:pt x="31029" y="13169"/>
                    <a:pt x="31537" y="25695"/>
                    <a:pt x="31283" y="30082"/>
                  </a:cubicBezTo>
                  <a:lnTo>
                    <a:pt x="36624" y="30400"/>
                  </a:lnTo>
                  <a:cubicBezTo>
                    <a:pt x="36657" y="29637"/>
                    <a:pt x="37611" y="12151"/>
                    <a:pt x="29472" y="4076"/>
                  </a:cubicBezTo>
                  <a:cubicBezTo>
                    <a:pt x="26716" y="1350"/>
                    <a:pt x="23300" y="0"/>
                    <a:pt x="19320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4"/>
            <p:cNvSpPr/>
            <p:nvPr/>
          </p:nvSpPr>
          <p:spPr>
            <a:xfrm>
              <a:off x="3112650" y="3308425"/>
              <a:ext cx="1363900" cy="1150050"/>
            </a:xfrm>
            <a:custGeom>
              <a:avLst/>
              <a:gdLst/>
              <a:ahLst/>
              <a:cxnLst/>
              <a:rect l="l" t="t" r="r" b="b"/>
              <a:pathLst>
                <a:path w="54556" h="46002" extrusionOk="0">
                  <a:moveTo>
                    <a:pt x="1" y="0"/>
                  </a:moveTo>
                  <a:lnTo>
                    <a:pt x="1" y="46002"/>
                  </a:lnTo>
                  <a:lnTo>
                    <a:pt x="54555" y="46002"/>
                  </a:lnTo>
                  <a:lnTo>
                    <a:pt x="545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4"/>
            <p:cNvSpPr/>
            <p:nvPr/>
          </p:nvSpPr>
          <p:spPr>
            <a:xfrm>
              <a:off x="3649925" y="3832000"/>
              <a:ext cx="278975" cy="299025"/>
            </a:xfrm>
            <a:custGeom>
              <a:avLst/>
              <a:gdLst/>
              <a:ahLst/>
              <a:cxnLst/>
              <a:rect l="l" t="t" r="r" b="b"/>
              <a:pathLst>
                <a:path w="11159" h="11961" extrusionOk="0">
                  <a:moveTo>
                    <a:pt x="6038" y="0"/>
                  </a:moveTo>
                  <a:cubicBezTo>
                    <a:pt x="4635" y="0"/>
                    <a:pt x="2926" y="70"/>
                    <a:pt x="2926" y="70"/>
                  </a:cubicBezTo>
                  <a:lnTo>
                    <a:pt x="1" y="11960"/>
                  </a:lnTo>
                  <a:lnTo>
                    <a:pt x="11159" y="11960"/>
                  </a:lnTo>
                  <a:cubicBezTo>
                    <a:pt x="11159" y="11960"/>
                    <a:pt x="8521" y="261"/>
                    <a:pt x="7661" y="70"/>
                  </a:cubicBezTo>
                  <a:cubicBezTo>
                    <a:pt x="7365" y="18"/>
                    <a:pt x="6740" y="0"/>
                    <a:pt x="6038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4"/>
            <p:cNvSpPr/>
            <p:nvPr/>
          </p:nvSpPr>
          <p:spPr>
            <a:xfrm>
              <a:off x="3642000" y="3573875"/>
              <a:ext cx="309150" cy="309175"/>
            </a:xfrm>
            <a:custGeom>
              <a:avLst/>
              <a:gdLst/>
              <a:ahLst/>
              <a:cxnLst/>
              <a:rect l="l" t="t" r="r" b="b"/>
              <a:pathLst>
                <a:path w="12366" h="12367" extrusionOk="0">
                  <a:moveTo>
                    <a:pt x="6168" y="1"/>
                  </a:moveTo>
                  <a:cubicBezTo>
                    <a:pt x="2765" y="1"/>
                    <a:pt x="0" y="2765"/>
                    <a:pt x="0" y="6168"/>
                  </a:cubicBezTo>
                  <a:cubicBezTo>
                    <a:pt x="0" y="9602"/>
                    <a:pt x="2765" y="12366"/>
                    <a:pt x="6168" y="12366"/>
                  </a:cubicBezTo>
                  <a:cubicBezTo>
                    <a:pt x="9601" y="12366"/>
                    <a:pt x="12366" y="9602"/>
                    <a:pt x="12366" y="6168"/>
                  </a:cubicBezTo>
                  <a:cubicBezTo>
                    <a:pt x="12366" y="2765"/>
                    <a:pt x="9601" y="1"/>
                    <a:pt x="6168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4"/>
            <p:cNvSpPr/>
            <p:nvPr/>
          </p:nvSpPr>
          <p:spPr>
            <a:xfrm>
              <a:off x="541450" y="2882650"/>
              <a:ext cx="241675" cy="140325"/>
            </a:xfrm>
            <a:custGeom>
              <a:avLst/>
              <a:gdLst/>
              <a:ahLst/>
              <a:cxnLst/>
              <a:rect l="l" t="t" r="r" b="b"/>
              <a:pathLst>
                <a:path w="9667" h="5613" extrusionOk="0">
                  <a:moveTo>
                    <a:pt x="7177" y="0"/>
                  </a:moveTo>
                  <a:cubicBezTo>
                    <a:pt x="7147" y="0"/>
                    <a:pt x="7119" y="7"/>
                    <a:pt x="7093" y="22"/>
                  </a:cubicBezTo>
                  <a:cubicBezTo>
                    <a:pt x="6457" y="372"/>
                    <a:pt x="1243" y="2407"/>
                    <a:pt x="289" y="4442"/>
                  </a:cubicBezTo>
                  <a:cubicBezTo>
                    <a:pt x="1" y="5078"/>
                    <a:pt x="150" y="5294"/>
                    <a:pt x="529" y="5294"/>
                  </a:cubicBezTo>
                  <a:cubicBezTo>
                    <a:pt x="1334" y="5294"/>
                    <a:pt x="3177" y="4312"/>
                    <a:pt x="4027" y="4312"/>
                  </a:cubicBezTo>
                  <a:cubicBezTo>
                    <a:pt x="4054" y="4312"/>
                    <a:pt x="4080" y="4313"/>
                    <a:pt x="4104" y="4315"/>
                  </a:cubicBezTo>
                  <a:cubicBezTo>
                    <a:pt x="5279" y="4409"/>
                    <a:pt x="5725" y="4950"/>
                    <a:pt x="6233" y="5523"/>
                  </a:cubicBezTo>
                  <a:cubicBezTo>
                    <a:pt x="6292" y="5585"/>
                    <a:pt x="6383" y="5613"/>
                    <a:pt x="6498" y="5613"/>
                  </a:cubicBezTo>
                  <a:cubicBezTo>
                    <a:pt x="7378" y="5613"/>
                    <a:pt x="9667" y="3997"/>
                    <a:pt x="9667" y="3997"/>
                  </a:cubicBezTo>
                  <a:cubicBezTo>
                    <a:pt x="9515" y="3721"/>
                    <a:pt x="7873" y="0"/>
                    <a:pt x="7177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4"/>
            <p:cNvSpPr/>
            <p:nvPr/>
          </p:nvSpPr>
          <p:spPr>
            <a:xfrm>
              <a:off x="697275" y="2963300"/>
              <a:ext cx="156625" cy="141550"/>
            </a:xfrm>
            <a:custGeom>
              <a:avLst/>
              <a:gdLst/>
              <a:ahLst/>
              <a:cxnLst/>
              <a:rect l="l" t="t" r="r" b="b"/>
              <a:pathLst>
                <a:path w="6265" h="5662" extrusionOk="0">
                  <a:moveTo>
                    <a:pt x="3021" y="0"/>
                  </a:moveTo>
                  <a:cubicBezTo>
                    <a:pt x="2623" y="0"/>
                    <a:pt x="0" y="2297"/>
                    <a:pt x="0" y="2297"/>
                  </a:cubicBezTo>
                  <a:cubicBezTo>
                    <a:pt x="0" y="2297"/>
                    <a:pt x="1081" y="5316"/>
                    <a:pt x="2162" y="5634"/>
                  </a:cubicBezTo>
                  <a:cubicBezTo>
                    <a:pt x="2231" y="5652"/>
                    <a:pt x="2304" y="5661"/>
                    <a:pt x="2380" y="5661"/>
                  </a:cubicBezTo>
                  <a:cubicBezTo>
                    <a:pt x="3472" y="5661"/>
                    <a:pt x="5280" y="3855"/>
                    <a:pt x="5756" y="3408"/>
                  </a:cubicBezTo>
                  <a:cubicBezTo>
                    <a:pt x="6264" y="2963"/>
                    <a:pt x="3276" y="135"/>
                    <a:pt x="3052" y="8"/>
                  </a:cubicBezTo>
                  <a:cubicBezTo>
                    <a:pt x="3044" y="3"/>
                    <a:pt x="3033" y="0"/>
                    <a:pt x="3021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4"/>
            <p:cNvSpPr/>
            <p:nvPr/>
          </p:nvSpPr>
          <p:spPr>
            <a:xfrm>
              <a:off x="636875" y="2963475"/>
              <a:ext cx="1279625" cy="691425"/>
            </a:xfrm>
            <a:custGeom>
              <a:avLst/>
              <a:gdLst/>
              <a:ahLst/>
              <a:cxnLst/>
              <a:rect l="l" t="t" r="r" b="b"/>
              <a:pathLst>
                <a:path w="51185" h="27657" extrusionOk="0">
                  <a:moveTo>
                    <a:pt x="8011" y="1"/>
                  </a:moveTo>
                  <a:cubicBezTo>
                    <a:pt x="7091" y="1"/>
                    <a:pt x="2958" y="3147"/>
                    <a:pt x="1495" y="5215"/>
                  </a:cubicBezTo>
                  <a:cubicBezTo>
                    <a:pt x="0" y="7280"/>
                    <a:pt x="13958" y="26706"/>
                    <a:pt x="23589" y="27596"/>
                  </a:cubicBezTo>
                  <a:cubicBezTo>
                    <a:pt x="24034" y="27637"/>
                    <a:pt x="24497" y="27657"/>
                    <a:pt x="24975" y="27657"/>
                  </a:cubicBezTo>
                  <a:cubicBezTo>
                    <a:pt x="34845" y="27657"/>
                    <a:pt x="51184" y="19297"/>
                    <a:pt x="51184" y="19297"/>
                  </a:cubicBezTo>
                  <a:cubicBezTo>
                    <a:pt x="51184" y="19297"/>
                    <a:pt x="45653" y="7661"/>
                    <a:pt x="45940" y="6804"/>
                  </a:cubicBezTo>
                  <a:cubicBezTo>
                    <a:pt x="45954" y="6756"/>
                    <a:pt x="45910" y="6733"/>
                    <a:pt x="45812" y="6733"/>
                  </a:cubicBezTo>
                  <a:cubicBezTo>
                    <a:pt x="44173" y="6733"/>
                    <a:pt x="27605" y="13171"/>
                    <a:pt x="25085" y="13320"/>
                  </a:cubicBezTo>
                  <a:cubicBezTo>
                    <a:pt x="25072" y="13321"/>
                    <a:pt x="25060" y="13321"/>
                    <a:pt x="25047" y="13321"/>
                  </a:cubicBezTo>
                  <a:cubicBezTo>
                    <a:pt x="22333" y="13321"/>
                    <a:pt x="10512" y="1"/>
                    <a:pt x="801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4"/>
            <p:cNvSpPr/>
            <p:nvPr/>
          </p:nvSpPr>
          <p:spPr>
            <a:xfrm>
              <a:off x="2344675" y="3030500"/>
              <a:ext cx="686950" cy="751375"/>
            </a:xfrm>
            <a:custGeom>
              <a:avLst/>
              <a:gdLst/>
              <a:ahLst/>
              <a:cxnLst/>
              <a:rect l="l" t="t" r="r" b="b"/>
              <a:pathLst>
                <a:path w="27478" h="30055" extrusionOk="0">
                  <a:moveTo>
                    <a:pt x="8392" y="1"/>
                  </a:moveTo>
                  <a:cubicBezTo>
                    <a:pt x="5903" y="1"/>
                    <a:pt x="0" y="7958"/>
                    <a:pt x="4872" y="13025"/>
                  </a:cubicBezTo>
                  <a:cubicBezTo>
                    <a:pt x="10500" y="18874"/>
                    <a:pt x="18860" y="20083"/>
                    <a:pt x="20514" y="21766"/>
                  </a:cubicBezTo>
                  <a:cubicBezTo>
                    <a:pt x="22167" y="23452"/>
                    <a:pt x="19720" y="26441"/>
                    <a:pt x="20737" y="27298"/>
                  </a:cubicBezTo>
                  <a:cubicBezTo>
                    <a:pt x="20857" y="27396"/>
                    <a:pt x="20965" y="27439"/>
                    <a:pt x="21063" y="27439"/>
                  </a:cubicBezTo>
                  <a:cubicBezTo>
                    <a:pt x="21583" y="27439"/>
                    <a:pt x="21818" y="26223"/>
                    <a:pt x="21915" y="25448"/>
                  </a:cubicBezTo>
                  <a:lnTo>
                    <a:pt x="21915" y="25448"/>
                  </a:lnTo>
                  <a:cubicBezTo>
                    <a:pt x="21841" y="26382"/>
                    <a:pt x="21776" y="28048"/>
                    <a:pt x="22230" y="28252"/>
                  </a:cubicBezTo>
                  <a:cubicBezTo>
                    <a:pt x="22257" y="28266"/>
                    <a:pt x="22285" y="28273"/>
                    <a:pt x="22314" y="28273"/>
                  </a:cubicBezTo>
                  <a:cubicBezTo>
                    <a:pt x="22921" y="28273"/>
                    <a:pt x="23820" y="25170"/>
                    <a:pt x="23820" y="25169"/>
                  </a:cubicBezTo>
                  <a:lnTo>
                    <a:pt x="23820" y="25169"/>
                  </a:lnTo>
                  <a:cubicBezTo>
                    <a:pt x="23820" y="25170"/>
                    <a:pt x="23180" y="30055"/>
                    <a:pt x="23816" y="30055"/>
                  </a:cubicBezTo>
                  <a:cubicBezTo>
                    <a:pt x="24042" y="30055"/>
                    <a:pt x="24428" y="29441"/>
                    <a:pt x="25061" y="27776"/>
                  </a:cubicBezTo>
                  <a:cubicBezTo>
                    <a:pt x="27477" y="21418"/>
                    <a:pt x="19784" y="14200"/>
                    <a:pt x="15269" y="11339"/>
                  </a:cubicBezTo>
                  <a:cubicBezTo>
                    <a:pt x="10722" y="8447"/>
                    <a:pt x="9229" y="562"/>
                    <a:pt x="9229" y="562"/>
                  </a:cubicBezTo>
                  <a:cubicBezTo>
                    <a:pt x="9056" y="176"/>
                    <a:pt x="8762" y="1"/>
                    <a:pt x="8392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4"/>
            <p:cNvSpPr/>
            <p:nvPr/>
          </p:nvSpPr>
          <p:spPr>
            <a:xfrm>
              <a:off x="1737525" y="2779925"/>
              <a:ext cx="965800" cy="731900"/>
            </a:xfrm>
            <a:custGeom>
              <a:avLst/>
              <a:gdLst/>
              <a:ahLst/>
              <a:cxnLst/>
              <a:rect l="l" t="t" r="r" b="b"/>
              <a:pathLst>
                <a:path w="38632" h="29276" extrusionOk="0">
                  <a:moveTo>
                    <a:pt x="23445" y="0"/>
                  </a:moveTo>
                  <a:cubicBezTo>
                    <a:pt x="21048" y="0"/>
                    <a:pt x="17979" y="765"/>
                    <a:pt x="14122" y="2986"/>
                  </a:cubicBezTo>
                  <a:cubicBezTo>
                    <a:pt x="11609" y="4418"/>
                    <a:pt x="2898" y="4830"/>
                    <a:pt x="1723" y="4990"/>
                  </a:cubicBezTo>
                  <a:cubicBezTo>
                    <a:pt x="654" y="5137"/>
                    <a:pt x="0" y="29276"/>
                    <a:pt x="4374" y="29276"/>
                  </a:cubicBezTo>
                  <a:cubicBezTo>
                    <a:pt x="4683" y="29276"/>
                    <a:pt x="5017" y="29155"/>
                    <a:pt x="5378" y="28897"/>
                  </a:cubicBezTo>
                  <a:cubicBezTo>
                    <a:pt x="11164" y="24731"/>
                    <a:pt x="19145" y="26893"/>
                    <a:pt x="29763" y="20344"/>
                  </a:cubicBezTo>
                  <a:cubicBezTo>
                    <a:pt x="38632" y="14846"/>
                    <a:pt x="30748" y="3718"/>
                    <a:pt x="30748" y="3718"/>
                  </a:cubicBezTo>
                  <a:cubicBezTo>
                    <a:pt x="30748" y="3718"/>
                    <a:pt x="28731" y="0"/>
                    <a:pt x="23445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4"/>
            <p:cNvSpPr/>
            <p:nvPr/>
          </p:nvSpPr>
          <p:spPr>
            <a:xfrm>
              <a:off x="2505450" y="2657400"/>
              <a:ext cx="355225" cy="280125"/>
            </a:xfrm>
            <a:custGeom>
              <a:avLst/>
              <a:gdLst/>
              <a:ahLst/>
              <a:cxnLst/>
              <a:rect l="l" t="t" r="r" b="b"/>
              <a:pathLst>
                <a:path w="14209" h="11205" extrusionOk="0">
                  <a:moveTo>
                    <a:pt x="7769" y="1"/>
                  </a:moveTo>
                  <a:cubicBezTo>
                    <a:pt x="6926" y="1"/>
                    <a:pt x="6325" y="66"/>
                    <a:pt x="6325" y="66"/>
                  </a:cubicBezTo>
                  <a:cubicBezTo>
                    <a:pt x="6325" y="66"/>
                    <a:pt x="0" y="5344"/>
                    <a:pt x="4387" y="10718"/>
                  </a:cubicBezTo>
                  <a:cubicBezTo>
                    <a:pt x="4662" y="11056"/>
                    <a:pt x="5013" y="11204"/>
                    <a:pt x="5415" y="11204"/>
                  </a:cubicBezTo>
                  <a:cubicBezTo>
                    <a:pt x="7812" y="11204"/>
                    <a:pt x="12035" y="5941"/>
                    <a:pt x="12717" y="4199"/>
                  </a:cubicBezTo>
                  <a:cubicBezTo>
                    <a:pt x="14208" y="495"/>
                    <a:pt x="10080" y="1"/>
                    <a:pt x="7769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4"/>
            <p:cNvSpPr/>
            <p:nvPr/>
          </p:nvSpPr>
          <p:spPr>
            <a:xfrm>
              <a:off x="2534375" y="2632900"/>
              <a:ext cx="387350" cy="197100"/>
            </a:xfrm>
            <a:custGeom>
              <a:avLst/>
              <a:gdLst/>
              <a:ahLst/>
              <a:cxnLst/>
              <a:rect l="l" t="t" r="r" b="b"/>
              <a:pathLst>
                <a:path w="15494" h="7884" extrusionOk="0">
                  <a:moveTo>
                    <a:pt x="8506" y="0"/>
                  </a:moveTo>
                  <a:cubicBezTo>
                    <a:pt x="6976" y="0"/>
                    <a:pt x="5868" y="1143"/>
                    <a:pt x="5868" y="1143"/>
                  </a:cubicBezTo>
                  <a:cubicBezTo>
                    <a:pt x="5201" y="942"/>
                    <a:pt x="4621" y="852"/>
                    <a:pt x="4119" y="852"/>
                  </a:cubicBezTo>
                  <a:cubicBezTo>
                    <a:pt x="0" y="852"/>
                    <a:pt x="1057" y="6899"/>
                    <a:pt x="1481" y="7692"/>
                  </a:cubicBezTo>
                  <a:cubicBezTo>
                    <a:pt x="1552" y="7826"/>
                    <a:pt x="1612" y="7883"/>
                    <a:pt x="1667" y="7883"/>
                  </a:cubicBezTo>
                  <a:cubicBezTo>
                    <a:pt x="1976" y="7883"/>
                    <a:pt x="2129" y="6036"/>
                    <a:pt x="3452" y="5657"/>
                  </a:cubicBezTo>
                  <a:cubicBezTo>
                    <a:pt x="5041" y="5243"/>
                    <a:pt x="5613" y="3208"/>
                    <a:pt x="6376" y="2478"/>
                  </a:cubicBezTo>
                  <a:cubicBezTo>
                    <a:pt x="6470" y="2392"/>
                    <a:pt x="6567" y="2353"/>
                    <a:pt x="6672" y="2353"/>
                  </a:cubicBezTo>
                  <a:cubicBezTo>
                    <a:pt x="7455" y="2353"/>
                    <a:pt x="8620" y="4558"/>
                    <a:pt x="11369" y="5624"/>
                  </a:cubicBezTo>
                  <a:cubicBezTo>
                    <a:pt x="11844" y="5808"/>
                    <a:pt x="12273" y="5888"/>
                    <a:pt x="12656" y="5888"/>
                  </a:cubicBezTo>
                  <a:cubicBezTo>
                    <a:pt x="14786" y="5888"/>
                    <a:pt x="15493" y="3439"/>
                    <a:pt x="14739" y="2954"/>
                  </a:cubicBezTo>
                  <a:cubicBezTo>
                    <a:pt x="13849" y="2382"/>
                    <a:pt x="12704" y="2160"/>
                    <a:pt x="10319" y="571"/>
                  </a:cubicBezTo>
                  <a:cubicBezTo>
                    <a:pt x="9680" y="153"/>
                    <a:pt x="9065" y="0"/>
                    <a:pt x="8506" y="0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4"/>
            <p:cNvSpPr/>
            <p:nvPr/>
          </p:nvSpPr>
          <p:spPr>
            <a:xfrm>
              <a:off x="2587275" y="2738500"/>
              <a:ext cx="51400" cy="56100"/>
            </a:xfrm>
            <a:custGeom>
              <a:avLst/>
              <a:gdLst/>
              <a:ahLst/>
              <a:cxnLst/>
              <a:rect l="l" t="t" r="r" b="b"/>
              <a:pathLst>
                <a:path w="2056" h="2244" extrusionOk="0">
                  <a:moveTo>
                    <a:pt x="1110" y="1"/>
                  </a:moveTo>
                  <a:cubicBezTo>
                    <a:pt x="1100" y="1"/>
                    <a:pt x="1091" y="1"/>
                    <a:pt x="1081" y="1"/>
                  </a:cubicBezTo>
                  <a:cubicBezTo>
                    <a:pt x="64" y="65"/>
                    <a:pt x="0" y="1019"/>
                    <a:pt x="161" y="1845"/>
                  </a:cubicBezTo>
                  <a:cubicBezTo>
                    <a:pt x="204" y="2135"/>
                    <a:pt x="340" y="2244"/>
                    <a:pt x="509" y="2244"/>
                  </a:cubicBezTo>
                  <a:cubicBezTo>
                    <a:pt x="840" y="2244"/>
                    <a:pt x="1295" y="1823"/>
                    <a:pt x="1399" y="1527"/>
                  </a:cubicBezTo>
                  <a:cubicBezTo>
                    <a:pt x="1399" y="1527"/>
                    <a:pt x="2055" y="1"/>
                    <a:pt x="1110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4"/>
            <p:cNvSpPr/>
            <p:nvPr/>
          </p:nvSpPr>
          <p:spPr>
            <a:xfrm>
              <a:off x="2563875" y="2673850"/>
              <a:ext cx="245975" cy="195750"/>
            </a:xfrm>
            <a:custGeom>
              <a:avLst/>
              <a:gdLst/>
              <a:ahLst/>
              <a:cxnLst/>
              <a:rect l="l" t="t" r="r" b="b"/>
              <a:pathLst>
                <a:path w="9839" h="7830" extrusionOk="0">
                  <a:moveTo>
                    <a:pt x="781" y="1"/>
                  </a:moveTo>
                  <a:cubicBezTo>
                    <a:pt x="340" y="1"/>
                    <a:pt x="0" y="911"/>
                    <a:pt x="110" y="1349"/>
                  </a:cubicBezTo>
                  <a:cubicBezTo>
                    <a:pt x="270" y="1857"/>
                    <a:pt x="1954" y="3287"/>
                    <a:pt x="3289" y="5164"/>
                  </a:cubicBezTo>
                  <a:cubicBezTo>
                    <a:pt x="3838" y="5952"/>
                    <a:pt x="4280" y="6156"/>
                    <a:pt x="4652" y="6156"/>
                  </a:cubicBezTo>
                  <a:cubicBezTo>
                    <a:pt x="5051" y="6156"/>
                    <a:pt x="5371" y="5922"/>
                    <a:pt x="5657" y="5922"/>
                  </a:cubicBezTo>
                  <a:cubicBezTo>
                    <a:pt x="5739" y="5922"/>
                    <a:pt x="5818" y="5941"/>
                    <a:pt x="5896" y="5990"/>
                  </a:cubicBezTo>
                  <a:cubicBezTo>
                    <a:pt x="6501" y="6372"/>
                    <a:pt x="6120" y="7198"/>
                    <a:pt x="6850" y="7707"/>
                  </a:cubicBezTo>
                  <a:cubicBezTo>
                    <a:pt x="6971" y="7791"/>
                    <a:pt x="7131" y="7829"/>
                    <a:pt x="7315" y="7829"/>
                  </a:cubicBezTo>
                  <a:cubicBezTo>
                    <a:pt x="8240" y="7829"/>
                    <a:pt x="9749" y="6865"/>
                    <a:pt x="9774" y="5990"/>
                  </a:cubicBezTo>
                  <a:cubicBezTo>
                    <a:pt x="9838" y="4940"/>
                    <a:pt x="1000" y="77"/>
                    <a:pt x="1000" y="77"/>
                  </a:cubicBezTo>
                  <a:cubicBezTo>
                    <a:pt x="925" y="24"/>
                    <a:pt x="852" y="1"/>
                    <a:pt x="78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4"/>
            <p:cNvSpPr/>
            <p:nvPr/>
          </p:nvSpPr>
          <p:spPr>
            <a:xfrm>
              <a:off x="2433075" y="2806875"/>
              <a:ext cx="230525" cy="230900"/>
            </a:xfrm>
            <a:custGeom>
              <a:avLst/>
              <a:gdLst/>
              <a:ahLst/>
              <a:cxnLst/>
              <a:rect l="l" t="t" r="r" b="b"/>
              <a:pathLst>
                <a:path w="9221" h="9236" extrusionOk="0">
                  <a:moveTo>
                    <a:pt x="6931" y="1"/>
                  </a:moveTo>
                  <a:cubicBezTo>
                    <a:pt x="6931" y="1"/>
                    <a:pt x="4675" y="1908"/>
                    <a:pt x="3307" y="2386"/>
                  </a:cubicBezTo>
                  <a:cubicBezTo>
                    <a:pt x="1908" y="2862"/>
                    <a:pt x="1" y="6392"/>
                    <a:pt x="2132" y="8617"/>
                  </a:cubicBezTo>
                  <a:cubicBezTo>
                    <a:pt x="2553" y="9057"/>
                    <a:pt x="2933" y="9236"/>
                    <a:pt x="3273" y="9236"/>
                  </a:cubicBezTo>
                  <a:cubicBezTo>
                    <a:pt x="4632" y="9236"/>
                    <a:pt x="5368" y="6392"/>
                    <a:pt x="5596" y="5883"/>
                  </a:cubicBezTo>
                  <a:cubicBezTo>
                    <a:pt x="5851" y="5278"/>
                    <a:pt x="9220" y="2862"/>
                    <a:pt x="9220" y="2862"/>
                  </a:cubicBezTo>
                  <a:lnTo>
                    <a:pt x="6931" y="1"/>
                  </a:ln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4"/>
            <p:cNvSpPr/>
            <p:nvPr/>
          </p:nvSpPr>
          <p:spPr>
            <a:xfrm>
              <a:off x="2309100" y="3013350"/>
              <a:ext cx="368800" cy="392825"/>
            </a:xfrm>
            <a:custGeom>
              <a:avLst/>
              <a:gdLst/>
              <a:ahLst/>
              <a:cxnLst/>
              <a:rect l="l" t="t" r="r" b="b"/>
              <a:pathLst>
                <a:path w="14752" h="15713" extrusionOk="0">
                  <a:moveTo>
                    <a:pt x="4568" y="0"/>
                  </a:moveTo>
                  <a:cubicBezTo>
                    <a:pt x="2206" y="0"/>
                    <a:pt x="68" y="213"/>
                    <a:pt x="97" y="961"/>
                  </a:cubicBezTo>
                  <a:cubicBezTo>
                    <a:pt x="128" y="2614"/>
                    <a:pt x="0" y="11231"/>
                    <a:pt x="7185" y="15712"/>
                  </a:cubicBezTo>
                  <a:cubicBezTo>
                    <a:pt x="7185" y="15712"/>
                    <a:pt x="10970" y="13360"/>
                    <a:pt x="11987" y="12279"/>
                  </a:cubicBezTo>
                  <a:cubicBezTo>
                    <a:pt x="13098" y="11071"/>
                    <a:pt x="14752" y="8179"/>
                    <a:pt x="14752" y="8179"/>
                  </a:cubicBezTo>
                  <a:cubicBezTo>
                    <a:pt x="12623" y="5412"/>
                    <a:pt x="11127" y="485"/>
                    <a:pt x="10652" y="358"/>
                  </a:cubicBezTo>
                  <a:cubicBezTo>
                    <a:pt x="10378" y="290"/>
                    <a:pt x="7321" y="0"/>
                    <a:pt x="4568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4"/>
            <p:cNvSpPr/>
            <p:nvPr/>
          </p:nvSpPr>
          <p:spPr>
            <a:xfrm>
              <a:off x="2325000" y="3377250"/>
              <a:ext cx="788450" cy="692575"/>
            </a:xfrm>
            <a:custGeom>
              <a:avLst/>
              <a:gdLst/>
              <a:ahLst/>
              <a:cxnLst/>
              <a:rect l="l" t="t" r="r" b="b"/>
              <a:pathLst>
                <a:path w="31538" h="27703" extrusionOk="0">
                  <a:moveTo>
                    <a:pt x="10903" y="7240"/>
                  </a:moveTo>
                  <a:cubicBezTo>
                    <a:pt x="11511" y="7240"/>
                    <a:pt x="12129" y="7369"/>
                    <a:pt x="12717" y="7642"/>
                  </a:cubicBezTo>
                  <a:cubicBezTo>
                    <a:pt x="14942" y="8629"/>
                    <a:pt x="15896" y="11236"/>
                    <a:pt x="14879" y="13461"/>
                  </a:cubicBezTo>
                  <a:cubicBezTo>
                    <a:pt x="14158" y="15066"/>
                    <a:pt x="12569" y="16024"/>
                    <a:pt x="10896" y="16024"/>
                  </a:cubicBezTo>
                  <a:cubicBezTo>
                    <a:pt x="10283" y="16024"/>
                    <a:pt x="9659" y="15896"/>
                    <a:pt x="9062" y="15623"/>
                  </a:cubicBezTo>
                  <a:cubicBezTo>
                    <a:pt x="6867" y="14606"/>
                    <a:pt x="5913" y="11999"/>
                    <a:pt x="6900" y="9804"/>
                  </a:cubicBezTo>
                  <a:cubicBezTo>
                    <a:pt x="7645" y="8199"/>
                    <a:pt x="9241" y="7240"/>
                    <a:pt x="10903" y="7240"/>
                  </a:cubicBezTo>
                  <a:close/>
                  <a:moveTo>
                    <a:pt x="15791" y="0"/>
                  </a:moveTo>
                  <a:cubicBezTo>
                    <a:pt x="10533" y="0"/>
                    <a:pt x="5508" y="3019"/>
                    <a:pt x="3179" y="8120"/>
                  </a:cubicBezTo>
                  <a:cubicBezTo>
                    <a:pt x="0" y="15051"/>
                    <a:pt x="3085" y="23283"/>
                    <a:pt x="10016" y="26463"/>
                  </a:cubicBezTo>
                  <a:cubicBezTo>
                    <a:pt x="11875" y="27303"/>
                    <a:pt x="13825" y="27702"/>
                    <a:pt x="15745" y="27702"/>
                  </a:cubicBezTo>
                  <a:cubicBezTo>
                    <a:pt x="21015" y="27702"/>
                    <a:pt x="26061" y="24699"/>
                    <a:pt x="28391" y="19596"/>
                  </a:cubicBezTo>
                  <a:cubicBezTo>
                    <a:pt x="31537" y="12634"/>
                    <a:pt x="28485" y="4432"/>
                    <a:pt x="21524" y="1253"/>
                  </a:cubicBezTo>
                  <a:cubicBezTo>
                    <a:pt x="19662" y="403"/>
                    <a:pt x="17711" y="0"/>
                    <a:pt x="15791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4"/>
            <p:cNvSpPr/>
            <p:nvPr/>
          </p:nvSpPr>
          <p:spPr>
            <a:xfrm>
              <a:off x="2881350" y="3667675"/>
              <a:ext cx="920175" cy="521475"/>
            </a:xfrm>
            <a:custGeom>
              <a:avLst/>
              <a:gdLst/>
              <a:ahLst/>
              <a:cxnLst/>
              <a:rect l="l" t="t" r="r" b="b"/>
              <a:pathLst>
                <a:path w="36807" h="20859" extrusionOk="0">
                  <a:moveTo>
                    <a:pt x="3594" y="0"/>
                  </a:moveTo>
                  <a:lnTo>
                    <a:pt x="0" y="7884"/>
                  </a:lnTo>
                  <a:cubicBezTo>
                    <a:pt x="0" y="7884"/>
                    <a:pt x="9316" y="11539"/>
                    <a:pt x="10174" y="12526"/>
                  </a:cubicBezTo>
                  <a:cubicBezTo>
                    <a:pt x="11033" y="13510"/>
                    <a:pt x="12941" y="15832"/>
                    <a:pt x="13543" y="16435"/>
                  </a:cubicBezTo>
                  <a:cubicBezTo>
                    <a:pt x="13655" y="16547"/>
                    <a:pt x="13845" y="16593"/>
                    <a:pt x="14086" y="16593"/>
                  </a:cubicBezTo>
                  <a:cubicBezTo>
                    <a:pt x="15149" y="16593"/>
                    <a:pt x="17205" y="15705"/>
                    <a:pt x="17931" y="15705"/>
                  </a:cubicBezTo>
                  <a:cubicBezTo>
                    <a:pt x="18790" y="15705"/>
                    <a:pt x="19775" y="19487"/>
                    <a:pt x="20601" y="19678"/>
                  </a:cubicBezTo>
                  <a:cubicBezTo>
                    <a:pt x="20649" y="19687"/>
                    <a:pt x="20702" y="19692"/>
                    <a:pt x="20760" y="19692"/>
                  </a:cubicBezTo>
                  <a:cubicBezTo>
                    <a:pt x="21812" y="19692"/>
                    <a:pt x="24383" y="18225"/>
                    <a:pt x="25142" y="18225"/>
                  </a:cubicBezTo>
                  <a:cubicBezTo>
                    <a:pt x="25196" y="18225"/>
                    <a:pt x="25241" y="18232"/>
                    <a:pt x="25276" y="18249"/>
                  </a:cubicBezTo>
                  <a:cubicBezTo>
                    <a:pt x="25815" y="18503"/>
                    <a:pt x="27087" y="20822"/>
                    <a:pt x="28422" y="20855"/>
                  </a:cubicBezTo>
                  <a:cubicBezTo>
                    <a:pt x="28501" y="20857"/>
                    <a:pt x="28581" y="20858"/>
                    <a:pt x="28660" y="20858"/>
                  </a:cubicBezTo>
                  <a:cubicBezTo>
                    <a:pt x="32688" y="20858"/>
                    <a:pt x="36806" y="18557"/>
                    <a:pt x="36370" y="18058"/>
                  </a:cubicBezTo>
                  <a:cubicBezTo>
                    <a:pt x="35449" y="16977"/>
                    <a:pt x="31665" y="12811"/>
                    <a:pt x="30393" y="12239"/>
                  </a:cubicBezTo>
                  <a:cubicBezTo>
                    <a:pt x="29154" y="11666"/>
                    <a:pt x="3594" y="0"/>
                    <a:pt x="359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4"/>
            <p:cNvSpPr/>
            <p:nvPr/>
          </p:nvSpPr>
          <p:spPr>
            <a:xfrm>
              <a:off x="2819825" y="3656275"/>
              <a:ext cx="732575" cy="352825"/>
            </a:xfrm>
            <a:custGeom>
              <a:avLst/>
              <a:gdLst/>
              <a:ahLst/>
              <a:cxnLst/>
              <a:rect l="l" t="t" r="r" b="b"/>
              <a:pathLst>
                <a:path w="29303" h="14113" extrusionOk="0">
                  <a:moveTo>
                    <a:pt x="1411" y="0"/>
                  </a:moveTo>
                  <a:cubicBezTo>
                    <a:pt x="28" y="0"/>
                    <a:pt x="1" y="1481"/>
                    <a:pt x="905" y="2109"/>
                  </a:cubicBezTo>
                  <a:cubicBezTo>
                    <a:pt x="2016" y="2903"/>
                    <a:pt x="4084" y="3572"/>
                    <a:pt x="4084" y="3572"/>
                  </a:cubicBezTo>
                  <a:cubicBezTo>
                    <a:pt x="4084" y="3572"/>
                    <a:pt x="22396" y="11932"/>
                    <a:pt x="26051" y="13585"/>
                  </a:cubicBezTo>
                  <a:cubicBezTo>
                    <a:pt x="26878" y="13962"/>
                    <a:pt x="27473" y="14113"/>
                    <a:pt x="27891" y="14113"/>
                  </a:cubicBezTo>
                  <a:cubicBezTo>
                    <a:pt x="29303" y="14113"/>
                    <a:pt x="28682" y="12392"/>
                    <a:pt x="28118" y="11901"/>
                  </a:cubicBezTo>
                  <a:cubicBezTo>
                    <a:pt x="27386" y="11296"/>
                    <a:pt x="2812" y="359"/>
                    <a:pt x="2812" y="359"/>
                  </a:cubicBezTo>
                  <a:cubicBezTo>
                    <a:pt x="2244" y="105"/>
                    <a:pt x="1779" y="0"/>
                    <a:pt x="141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4"/>
            <p:cNvSpPr/>
            <p:nvPr/>
          </p:nvSpPr>
          <p:spPr>
            <a:xfrm>
              <a:off x="1972100" y="2897750"/>
              <a:ext cx="592750" cy="1023800"/>
            </a:xfrm>
            <a:custGeom>
              <a:avLst/>
              <a:gdLst/>
              <a:ahLst/>
              <a:cxnLst/>
              <a:rect l="l" t="t" r="r" b="b"/>
              <a:pathLst>
                <a:path w="23710" h="40952" extrusionOk="0">
                  <a:moveTo>
                    <a:pt x="9062" y="1"/>
                  </a:moveTo>
                  <a:cubicBezTo>
                    <a:pt x="7667" y="1"/>
                    <a:pt x="6479" y="597"/>
                    <a:pt x="5947" y="2312"/>
                  </a:cubicBezTo>
                  <a:cubicBezTo>
                    <a:pt x="4197" y="7907"/>
                    <a:pt x="1" y="23325"/>
                    <a:pt x="5311" y="30034"/>
                  </a:cubicBezTo>
                  <a:cubicBezTo>
                    <a:pt x="9157" y="34897"/>
                    <a:pt x="14688" y="37791"/>
                    <a:pt x="18503" y="39890"/>
                  </a:cubicBezTo>
                  <a:cubicBezTo>
                    <a:pt x="20179" y="40817"/>
                    <a:pt x="20455" y="40951"/>
                    <a:pt x="20635" y="40951"/>
                  </a:cubicBezTo>
                  <a:cubicBezTo>
                    <a:pt x="20677" y="40951"/>
                    <a:pt x="20714" y="40944"/>
                    <a:pt x="20762" y="40937"/>
                  </a:cubicBezTo>
                  <a:cubicBezTo>
                    <a:pt x="21461" y="40810"/>
                    <a:pt x="21174" y="40302"/>
                    <a:pt x="21174" y="40302"/>
                  </a:cubicBezTo>
                  <a:lnTo>
                    <a:pt x="21174" y="40302"/>
                  </a:lnTo>
                  <a:cubicBezTo>
                    <a:pt x="21174" y="40302"/>
                    <a:pt x="21743" y="40591"/>
                    <a:pt x="22083" y="40591"/>
                  </a:cubicBezTo>
                  <a:cubicBezTo>
                    <a:pt x="22328" y="40591"/>
                    <a:pt x="22454" y="40440"/>
                    <a:pt x="22161" y="39920"/>
                  </a:cubicBezTo>
                  <a:cubicBezTo>
                    <a:pt x="21770" y="39246"/>
                    <a:pt x="21756" y="39097"/>
                    <a:pt x="21820" y="39097"/>
                  </a:cubicBezTo>
                  <a:cubicBezTo>
                    <a:pt x="21871" y="39097"/>
                    <a:pt x="21970" y="39190"/>
                    <a:pt x="21970" y="39190"/>
                  </a:cubicBezTo>
                  <a:cubicBezTo>
                    <a:pt x="21970" y="39190"/>
                    <a:pt x="22959" y="39490"/>
                    <a:pt x="23379" y="39490"/>
                  </a:cubicBezTo>
                  <a:cubicBezTo>
                    <a:pt x="23709" y="39490"/>
                    <a:pt x="23690" y="39306"/>
                    <a:pt x="22573" y="38648"/>
                  </a:cubicBezTo>
                  <a:cubicBezTo>
                    <a:pt x="21555" y="38046"/>
                    <a:pt x="21779" y="37885"/>
                    <a:pt x="20889" y="36965"/>
                  </a:cubicBezTo>
                  <a:cubicBezTo>
                    <a:pt x="18249" y="34231"/>
                    <a:pt x="15230" y="30255"/>
                    <a:pt x="12018" y="24184"/>
                  </a:cubicBezTo>
                  <a:cubicBezTo>
                    <a:pt x="8648" y="17763"/>
                    <a:pt x="16502" y="3105"/>
                    <a:pt x="16502" y="3105"/>
                  </a:cubicBezTo>
                  <a:cubicBezTo>
                    <a:pt x="16502" y="3105"/>
                    <a:pt x="12244" y="1"/>
                    <a:pt x="9062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4"/>
            <p:cNvSpPr/>
            <p:nvPr/>
          </p:nvSpPr>
          <p:spPr>
            <a:xfrm>
              <a:off x="1989600" y="2817225"/>
              <a:ext cx="479300" cy="662900"/>
            </a:xfrm>
            <a:custGeom>
              <a:avLst/>
              <a:gdLst/>
              <a:ahLst/>
              <a:cxnLst/>
              <a:rect l="l" t="t" r="r" b="b"/>
              <a:pathLst>
                <a:path w="19172" h="26516" extrusionOk="0">
                  <a:moveTo>
                    <a:pt x="10701" y="1"/>
                  </a:moveTo>
                  <a:cubicBezTo>
                    <a:pt x="7064" y="1"/>
                    <a:pt x="5165" y="2314"/>
                    <a:pt x="2607" y="10365"/>
                  </a:cubicBezTo>
                  <a:cubicBezTo>
                    <a:pt x="0" y="18471"/>
                    <a:pt x="127" y="25974"/>
                    <a:pt x="1114" y="26452"/>
                  </a:cubicBezTo>
                  <a:cubicBezTo>
                    <a:pt x="1205" y="26495"/>
                    <a:pt x="1374" y="26515"/>
                    <a:pt x="1606" y="26515"/>
                  </a:cubicBezTo>
                  <a:cubicBezTo>
                    <a:pt x="3909" y="26515"/>
                    <a:pt x="12432" y="24575"/>
                    <a:pt x="12432" y="24575"/>
                  </a:cubicBezTo>
                  <a:cubicBezTo>
                    <a:pt x="13068" y="17835"/>
                    <a:pt x="16756" y="6614"/>
                    <a:pt x="16756" y="6614"/>
                  </a:cubicBezTo>
                  <a:cubicBezTo>
                    <a:pt x="19172" y="32"/>
                    <a:pt x="14497" y="32"/>
                    <a:pt x="10779" y="1"/>
                  </a:cubicBezTo>
                  <a:cubicBezTo>
                    <a:pt x="10753" y="1"/>
                    <a:pt x="10727" y="1"/>
                    <a:pt x="1070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4"/>
            <p:cNvSpPr/>
            <p:nvPr/>
          </p:nvSpPr>
          <p:spPr>
            <a:xfrm>
              <a:off x="2335350" y="2834925"/>
              <a:ext cx="286600" cy="240450"/>
            </a:xfrm>
            <a:custGeom>
              <a:avLst/>
              <a:gdLst/>
              <a:ahLst/>
              <a:cxnLst/>
              <a:rect l="l" t="t" r="r" b="b"/>
              <a:pathLst>
                <a:path w="11464" h="9618" extrusionOk="0">
                  <a:moveTo>
                    <a:pt x="7097" y="1"/>
                  </a:moveTo>
                  <a:cubicBezTo>
                    <a:pt x="5910" y="1"/>
                    <a:pt x="3204" y="2147"/>
                    <a:pt x="1718" y="3744"/>
                  </a:cubicBezTo>
                  <a:cubicBezTo>
                    <a:pt x="1" y="5651"/>
                    <a:pt x="3528" y="9021"/>
                    <a:pt x="5690" y="9560"/>
                  </a:cubicBezTo>
                  <a:cubicBezTo>
                    <a:pt x="5853" y="9599"/>
                    <a:pt x="6025" y="9617"/>
                    <a:pt x="6202" y="9617"/>
                  </a:cubicBezTo>
                  <a:cubicBezTo>
                    <a:pt x="8379" y="9617"/>
                    <a:pt x="11464" y="6868"/>
                    <a:pt x="10904" y="4634"/>
                  </a:cubicBezTo>
                  <a:cubicBezTo>
                    <a:pt x="10332" y="2248"/>
                    <a:pt x="7567" y="214"/>
                    <a:pt x="7567" y="214"/>
                  </a:cubicBezTo>
                  <a:cubicBezTo>
                    <a:pt x="7467" y="67"/>
                    <a:pt x="7306" y="1"/>
                    <a:pt x="7097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4"/>
            <p:cNvSpPr/>
            <p:nvPr/>
          </p:nvSpPr>
          <p:spPr>
            <a:xfrm>
              <a:off x="2294025" y="2791575"/>
              <a:ext cx="126375" cy="576450"/>
            </a:xfrm>
            <a:custGeom>
              <a:avLst/>
              <a:gdLst/>
              <a:ahLst/>
              <a:cxnLst/>
              <a:rect l="l" t="t" r="r" b="b"/>
              <a:pathLst>
                <a:path w="5055" h="23058" extrusionOk="0">
                  <a:moveTo>
                    <a:pt x="2496" y="1"/>
                  </a:moveTo>
                  <a:cubicBezTo>
                    <a:pt x="2432" y="1"/>
                    <a:pt x="2368" y="25"/>
                    <a:pt x="2320" y="73"/>
                  </a:cubicBezTo>
                  <a:cubicBezTo>
                    <a:pt x="2257" y="167"/>
                    <a:pt x="2257" y="328"/>
                    <a:pt x="2353" y="422"/>
                  </a:cubicBezTo>
                  <a:cubicBezTo>
                    <a:pt x="2384" y="455"/>
                    <a:pt x="4482" y="2520"/>
                    <a:pt x="2671" y="9484"/>
                  </a:cubicBezTo>
                  <a:cubicBezTo>
                    <a:pt x="921" y="16223"/>
                    <a:pt x="31" y="22709"/>
                    <a:pt x="1" y="22773"/>
                  </a:cubicBezTo>
                  <a:cubicBezTo>
                    <a:pt x="1" y="22930"/>
                    <a:pt x="95" y="23027"/>
                    <a:pt x="222" y="23057"/>
                  </a:cubicBezTo>
                  <a:lnTo>
                    <a:pt x="255" y="23057"/>
                  </a:lnTo>
                  <a:cubicBezTo>
                    <a:pt x="382" y="23057"/>
                    <a:pt x="476" y="22963"/>
                    <a:pt x="509" y="22836"/>
                  </a:cubicBezTo>
                  <a:cubicBezTo>
                    <a:pt x="509" y="22773"/>
                    <a:pt x="1430" y="16318"/>
                    <a:pt x="3147" y="9611"/>
                  </a:cubicBezTo>
                  <a:cubicBezTo>
                    <a:pt x="5054" y="2329"/>
                    <a:pt x="2765" y="137"/>
                    <a:pt x="2671" y="73"/>
                  </a:cubicBezTo>
                  <a:cubicBezTo>
                    <a:pt x="2623" y="25"/>
                    <a:pt x="2559" y="1"/>
                    <a:pt x="2496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4"/>
            <p:cNvSpPr/>
            <p:nvPr/>
          </p:nvSpPr>
          <p:spPr>
            <a:xfrm>
              <a:off x="773100" y="2326675"/>
              <a:ext cx="245275" cy="132825"/>
            </a:xfrm>
            <a:custGeom>
              <a:avLst/>
              <a:gdLst/>
              <a:ahLst/>
              <a:cxnLst/>
              <a:rect l="l" t="t" r="r" b="b"/>
              <a:pathLst>
                <a:path w="9811" h="5313" extrusionOk="0">
                  <a:moveTo>
                    <a:pt x="8300" y="0"/>
                  </a:moveTo>
                  <a:cubicBezTo>
                    <a:pt x="8285" y="0"/>
                    <a:pt x="8270" y="2"/>
                    <a:pt x="8254" y="6"/>
                  </a:cubicBezTo>
                  <a:cubicBezTo>
                    <a:pt x="7555" y="197"/>
                    <a:pt x="1990" y="930"/>
                    <a:pt x="591" y="2677"/>
                  </a:cubicBezTo>
                  <a:cubicBezTo>
                    <a:pt x="0" y="3416"/>
                    <a:pt x="374" y="3605"/>
                    <a:pt x="1087" y="3605"/>
                  </a:cubicBezTo>
                  <a:cubicBezTo>
                    <a:pt x="1829" y="3605"/>
                    <a:pt x="2939" y="3400"/>
                    <a:pt x="3710" y="3400"/>
                  </a:cubicBezTo>
                  <a:cubicBezTo>
                    <a:pt x="3951" y="3400"/>
                    <a:pt x="4159" y="3420"/>
                    <a:pt x="4312" y="3473"/>
                  </a:cubicBezTo>
                  <a:cubicBezTo>
                    <a:pt x="5457" y="3854"/>
                    <a:pt x="5742" y="4457"/>
                    <a:pt x="6123" y="5126"/>
                  </a:cubicBezTo>
                  <a:cubicBezTo>
                    <a:pt x="6193" y="5259"/>
                    <a:pt x="6382" y="5312"/>
                    <a:pt x="6640" y="5312"/>
                  </a:cubicBezTo>
                  <a:cubicBezTo>
                    <a:pt x="7674" y="5312"/>
                    <a:pt x="9811" y="4457"/>
                    <a:pt x="9811" y="4457"/>
                  </a:cubicBezTo>
                  <a:cubicBezTo>
                    <a:pt x="9719" y="4146"/>
                    <a:pt x="8986" y="0"/>
                    <a:pt x="8300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4"/>
            <p:cNvSpPr/>
            <p:nvPr/>
          </p:nvSpPr>
          <p:spPr>
            <a:xfrm>
              <a:off x="926175" y="2425425"/>
              <a:ext cx="127175" cy="140200"/>
            </a:xfrm>
            <a:custGeom>
              <a:avLst/>
              <a:gdLst/>
              <a:ahLst/>
              <a:cxnLst/>
              <a:rect l="l" t="t" r="r" b="b"/>
              <a:pathLst>
                <a:path w="5087" h="5608" extrusionOk="0">
                  <a:moveTo>
                    <a:pt x="3464" y="1"/>
                  </a:moveTo>
                  <a:cubicBezTo>
                    <a:pt x="2885" y="1"/>
                    <a:pt x="0" y="1176"/>
                    <a:pt x="0" y="1176"/>
                  </a:cubicBezTo>
                  <a:cubicBezTo>
                    <a:pt x="0" y="1176"/>
                    <a:pt x="415" y="4928"/>
                    <a:pt x="1335" y="5500"/>
                  </a:cubicBezTo>
                  <a:cubicBezTo>
                    <a:pt x="1468" y="5575"/>
                    <a:pt x="1627" y="5608"/>
                    <a:pt x="1804" y="5608"/>
                  </a:cubicBezTo>
                  <a:cubicBezTo>
                    <a:pt x="2900" y="5608"/>
                    <a:pt x="4668" y="4326"/>
                    <a:pt x="4832" y="3750"/>
                  </a:cubicBezTo>
                  <a:cubicBezTo>
                    <a:pt x="5087" y="2923"/>
                    <a:pt x="4484" y="1685"/>
                    <a:pt x="3561" y="32"/>
                  </a:cubicBezTo>
                  <a:cubicBezTo>
                    <a:pt x="3550" y="10"/>
                    <a:pt x="3517" y="1"/>
                    <a:pt x="3464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4"/>
            <p:cNvSpPr/>
            <p:nvPr/>
          </p:nvSpPr>
          <p:spPr>
            <a:xfrm>
              <a:off x="858650" y="2443575"/>
              <a:ext cx="952925" cy="826625"/>
            </a:xfrm>
            <a:custGeom>
              <a:avLst/>
              <a:gdLst/>
              <a:ahLst/>
              <a:cxnLst/>
              <a:rect l="l" t="t" r="r" b="b"/>
              <a:pathLst>
                <a:path w="38117" h="33065" extrusionOk="0">
                  <a:moveTo>
                    <a:pt x="10332" y="1"/>
                  </a:moveTo>
                  <a:cubicBezTo>
                    <a:pt x="10321" y="1"/>
                    <a:pt x="10311" y="2"/>
                    <a:pt x="10301" y="5"/>
                  </a:cubicBezTo>
                  <a:cubicBezTo>
                    <a:pt x="9283" y="290"/>
                    <a:pt x="1302" y="2230"/>
                    <a:pt x="636" y="4456"/>
                  </a:cubicBezTo>
                  <a:cubicBezTo>
                    <a:pt x="0" y="6681"/>
                    <a:pt x="4990" y="16537"/>
                    <a:pt x="8424" y="23467"/>
                  </a:cubicBezTo>
                  <a:cubicBezTo>
                    <a:pt x="11635" y="29916"/>
                    <a:pt x="28922" y="33064"/>
                    <a:pt x="33977" y="33064"/>
                  </a:cubicBezTo>
                  <a:cubicBezTo>
                    <a:pt x="34379" y="33064"/>
                    <a:pt x="34704" y="33044"/>
                    <a:pt x="34938" y="33005"/>
                  </a:cubicBezTo>
                  <a:cubicBezTo>
                    <a:pt x="38117" y="32432"/>
                    <a:pt x="37036" y="18826"/>
                    <a:pt x="37036" y="18826"/>
                  </a:cubicBezTo>
                  <a:cubicBezTo>
                    <a:pt x="37036" y="18826"/>
                    <a:pt x="23399" y="17394"/>
                    <a:pt x="19932" y="15646"/>
                  </a:cubicBezTo>
                  <a:cubicBezTo>
                    <a:pt x="16533" y="13914"/>
                    <a:pt x="11422" y="1"/>
                    <a:pt x="10332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4"/>
            <p:cNvSpPr/>
            <p:nvPr/>
          </p:nvSpPr>
          <p:spPr>
            <a:xfrm>
              <a:off x="1971350" y="2910225"/>
              <a:ext cx="145425" cy="488825"/>
            </a:xfrm>
            <a:custGeom>
              <a:avLst/>
              <a:gdLst/>
              <a:ahLst/>
              <a:cxnLst/>
              <a:rect l="l" t="t" r="r" b="b"/>
              <a:pathLst>
                <a:path w="5817" h="19553" extrusionOk="0">
                  <a:moveTo>
                    <a:pt x="5546" y="0"/>
                  </a:moveTo>
                  <a:cubicBezTo>
                    <a:pt x="5463" y="0"/>
                    <a:pt x="5372" y="42"/>
                    <a:pt x="5308" y="127"/>
                  </a:cubicBezTo>
                  <a:cubicBezTo>
                    <a:pt x="0" y="8108"/>
                    <a:pt x="954" y="19202"/>
                    <a:pt x="954" y="19329"/>
                  </a:cubicBezTo>
                  <a:cubicBezTo>
                    <a:pt x="954" y="19456"/>
                    <a:pt x="1081" y="19553"/>
                    <a:pt x="1208" y="19553"/>
                  </a:cubicBezTo>
                  <a:lnTo>
                    <a:pt x="1239" y="19553"/>
                  </a:lnTo>
                  <a:cubicBezTo>
                    <a:pt x="1366" y="19519"/>
                    <a:pt x="1463" y="19425"/>
                    <a:pt x="1463" y="19265"/>
                  </a:cubicBezTo>
                  <a:cubicBezTo>
                    <a:pt x="1430" y="19171"/>
                    <a:pt x="509" y="8235"/>
                    <a:pt x="5723" y="381"/>
                  </a:cubicBezTo>
                  <a:cubicBezTo>
                    <a:pt x="5817" y="287"/>
                    <a:pt x="5786" y="127"/>
                    <a:pt x="5659" y="32"/>
                  </a:cubicBezTo>
                  <a:cubicBezTo>
                    <a:pt x="5627" y="11"/>
                    <a:pt x="5587" y="0"/>
                    <a:pt x="5546" y="0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4"/>
            <p:cNvSpPr/>
            <p:nvPr/>
          </p:nvSpPr>
          <p:spPr>
            <a:xfrm>
              <a:off x="1665325" y="2934350"/>
              <a:ext cx="149450" cy="552125"/>
            </a:xfrm>
            <a:custGeom>
              <a:avLst/>
              <a:gdLst/>
              <a:ahLst/>
              <a:cxnLst/>
              <a:rect l="l" t="t" r="r" b="b"/>
              <a:pathLst>
                <a:path w="5978" h="22085" extrusionOk="0">
                  <a:moveTo>
                    <a:pt x="3796" y="1"/>
                  </a:moveTo>
                  <a:cubicBezTo>
                    <a:pt x="3700" y="1"/>
                    <a:pt x="3618" y="80"/>
                    <a:pt x="3594" y="179"/>
                  </a:cubicBezTo>
                  <a:cubicBezTo>
                    <a:pt x="0" y="12801"/>
                    <a:pt x="5438" y="21861"/>
                    <a:pt x="5501" y="21957"/>
                  </a:cubicBezTo>
                  <a:cubicBezTo>
                    <a:pt x="5532" y="22021"/>
                    <a:pt x="5629" y="22085"/>
                    <a:pt x="5723" y="22085"/>
                  </a:cubicBezTo>
                  <a:cubicBezTo>
                    <a:pt x="5756" y="22085"/>
                    <a:pt x="5786" y="22052"/>
                    <a:pt x="5850" y="22021"/>
                  </a:cubicBezTo>
                  <a:cubicBezTo>
                    <a:pt x="5947" y="21957"/>
                    <a:pt x="5977" y="21797"/>
                    <a:pt x="5913" y="21703"/>
                  </a:cubicBezTo>
                  <a:cubicBezTo>
                    <a:pt x="5883" y="21606"/>
                    <a:pt x="542" y="12738"/>
                    <a:pt x="4070" y="306"/>
                  </a:cubicBezTo>
                  <a:cubicBezTo>
                    <a:pt x="4103" y="179"/>
                    <a:pt x="4039" y="52"/>
                    <a:pt x="3879" y="21"/>
                  </a:cubicBezTo>
                  <a:cubicBezTo>
                    <a:pt x="3851" y="7"/>
                    <a:pt x="3823" y="1"/>
                    <a:pt x="3796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4"/>
            <p:cNvSpPr/>
            <p:nvPr/>
          </p:nvSpPr>
          <p:spPr>
            <a:xfrm>
              <a:off x="2056350" y="2554350"/>
              <a:ext cx="413325" cy="269275"/>
            </a:xfrm>
            <a:custGeom>
              <a:avLst/>
              <a:gdLst/>
              <a:ahLst/>
              <a:cxnLst/>
              <a:rect l="l" t="t" r="r" b="b"/>
              <a:pathLst>
                <a:path w="16533" h="10771" extrusionOk="0">
                  <a:moveTo>
                    <a:pt x="280" y="0"/>
                  </a:moveTo>
                  <a:cubicBezTo>
                    <a:pt x="204" y="0"/>
                    <a:pt x="123" y="42"/>
                    <a:pt x="64" y="119"/>
                  </a:cubicBezTo>
                  <a:cubicBezTo>
                    <a:pt x="1" y="246"/>
                    <a:pt x="34" y="373"/>
                    <a:pt x="161" y="470"/>
                  </a:cubicBezTo>
                  <a:lnTo>
                    <a:pt x="16120" y="10737"/>
                  </a:lnTo>
                  <a:cubicBezTo>
                    <a:pt x="16151" y="10737"/>
                    <a:pt x="16184" y="10770"/>
                    <a:pt x="16247" y="10770"/>
                  </a:cubicBezTo>
                  <a:cubicBezTo>
                    <a:pt x="16342" y="10770"/>
                    <a:pt x="16405" y="10737"/>
                    <a:pt x="16469" y="10643"/>
                  </a:cubicBezTo>
                  <a:cubicBezTo>
                    <a:pt x="16532" y="10547"/>
                    <a:pt x="16502" y="10389"/>
                    <a:pt x="16375" y="10325"/>
                  </a:cubicBezTo>
                  <a:lnTo>
                    <a:pt x="415" y="55"/>
                  </a:lnTo>
                  <a:cubicBezTo>
                    <a:pt x="377" y="18"/>
                    <a:pt x="329" y="0"/>
                    <a:pt x="280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4"/>
            <p:cNvSpPr/>
            <p:nvPr/>
          </p:nvSpPr>
          <p:spPr>
            <a:xfrm>
              <a:off x="598725" y="238125"/>
              <a:ext cx="1514125" cy="2662550"/>
            </a:xfrm>
            <a:custGeom>
              <a:avLst/>
              <a:gdLst/>
              <a:ahLst/>
              <a:cxnLst/>
              <a:rect l="l" t="t" r="r" b="b"/>
              <a:pathLst>
                <a:path w="60565" h="106502" extrusionOk="0">
                  <a:moveTo>
                    <a:pt x="3975" y="0"/>
                  </a:moveTo>
                  <a:cubicBezTo>
                    <a:pt x="3848" y="0"/>
                    <a:pt x="3721" y="97"/>
                    <a:pt x="3688" y="224"/>
                  </a:cubicBezTo>
                  <a:cubicBezTo>
                    <a:pt x="3657" y="478"/>
                    <a:pt x="0" y="26514"/>
                    <a:pt x="16722" y="30235"/>
                  </a:cubicBezTo>
                  <a:cubicBezTo>
                    <a:pt x="20029" y="30965"/>
                    <a:pt x="23653" y="31380"/>
                    <a:pt x="27531" y="31855"/>
                  </a:cubicBezTo>
                  <a:cubicBezTo>
                    <a:pt x="42761" y="33605"/>
                    <a:pt x="60022" y="35640"/>
                    <a:pt x="58339" y="58878"/>
                  </a:cubicBezTo>
                  <a:lnTo>
                    <a:pt x="58339" y="92832"/>
                  </a:lnTo>
                  <a:lnTo>
                    <a:pt x="51599" y="106153"/>
                  </a:lnTo>
                  <a:cubicBezTo>
                    <a:pt x="51535" y="106281"/>
                    <a:pt x="51599" y="106408"/>
                    <a:pt x="51726" y="106471"/>
                  </a:cubicBezTo>
                  <a:cubicBezTo>
                    <a:pt x="51757" y="106502"/>
                    <a:pt x="51790" y="106502"/>
                    <a:pt x="51820" y="106502"/>
                  </a:cubicBezTo>
                  <a:cubicBezTo>
                    <a:pt x="51917" y="106502"/>
                    <a:pt x="52011" y="106471"/>
                    <a:pt x="52044" y="106375"/>
                  </a:cubicBezTo>
                  <a:lnTo>
                    <a:pt x="58814" y="93022"/>
                  </a:lnTo>
                  <a:cubicBezTo>
                    <a:pt x="58847" y="92992"/>
                    <a:pt x="58847" y="92928"/>
                    <a:pt x="58847" y="92895"/>
                  </a:cubicBezTo>
                  <a:lnTo>
                    <a:pt x="58847" y="58911"/>
                  </a:lnTo>
                  <a:cubicBezTo>
                    <a:pt x="60564" y="35195"/>
                    <a:pt x="43046" y="33160"/>
                    <a:pt x="27595" y="31347"/>
                  </a:cubicBezTo>
                  <a:cubicBezTo>
                    <a:pt x="23750" y="30901"/>
                    <a:pt x="20092" y="30489"/>
                    <a:pt x="16819" y="29757"/>
                  </a:cubicBezTo>
                  <a:cubicBezTo>
                    <a:pt x="542" y="26133"/>
                    <a:pt x="4166" y="542"/>
                    <a:pt x="4197" y="287"/>
                  </a:cubicBezTo>
                  <a:cubicBezTo>
                    <a:pt x="4230" y="160"/>
                    <a:pt x="4133" y="33"/>
                    <a:pt x="3975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4"/>
            <p:cNvSpPr/>
            <p:nvPr/>
          </p:nvSpPr>
          <p:spPr>
            <a:xfrm>
              <a:off x="2377450" y="2843450"/>
              <a:ext cx="117650" cy="138300"/>
            </a:xfrm>
            <a:custGeom>
              <a:avLst/>
              <a:gdLst/>
              <a:ahLst/>
              <a:cxnLst/>
              <a:rect l="l" t="t" r="r" b="b"/>
              <a:pathLst>
                <a:path w="4706" h="5532" extrusionOk="0">
                  <a:moveTo>
                    <a:pt x="4413" y="1"/>
                  </a:moveTo>
                  <a:cubicBezTo>
                    <a:pt x="4324" y="1"/>
                    <a:pt x="4239" y="43"/>
                    <a:pt x="4197" y="127"/>
                  </a:cubicBezTo>
                  <a:cubicBezTo>
                    <a:pt x="4197" y="191"/>
                    <a:pt x="2544" y="3721"/>
                    <a:pt x="161" y="5056"/>
                  </a:cubicBezTo>
                  <a:cubicBezTo>
                    <a:pt x="64" y="5120"/>
                    <a:pt x="0" y="5277"/>
                    <a:pt x="64" y="5405"/>
                  </a:cubicBezTo>
                  <a:cubicBezTo>
                    <a:pt x="128" y="5468"/>
                    <a:pt x="191" y="5532"/>
                    <a:pt x="288" y="5532"/>
                  </a:cubicBezTo>
                  <a:cubicBezTo>
                    <a:pt x="318" y="5532"/>
                    <a:pt x="382" y="5501"/>
                    <a:pt x="415" y="5501"/>
                  </a:cubicBezTo>
                  <a:cubicBezTo>
                    <a:pt x="2925" y="4069"/>
                    <a:pt x="4578" y="509"/>
                    <a:pt x="4675" y="351"/>
                  </a:cubicBezTo>
                  <a:cubicBezTo>
                    <a:pt x="4706" y="224"/>
                    <a:pt x="4675" y="64"/>
                    <a:pt x="4548" y="33"/>
                  </a:cubicBezTo>
                  <a:cubicBezTo>
                    <a:pt x="4505" y="12"/>
                    <a:pt x="4459" y="1"/>
                    <a:pt x="4413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1887100" y="2888750"/>
              <a:ext cx="176475" cy="139925"/>
            </a:xfrm>
            <a:custGeom>
              <a:avLst/>
              <a:gdLst/>
              <a:ahLst/>
              <a:cxnLst/>
              <a:rect l="l" t="t" r="r" b="b"/>
              <a:pathLst>
                <a:path w="7059" h="5597" extrusionOk="0">
                  <a:moveTo>
                    <a:pt x="290" y="0"/>
                  </a:moveTo>
                  <a:cubicBezTo>
                    <a:pt x="246" y="0"/>
                    <a:pt x="200" y="11"/>
                    <a:pt x="158" y="32"/>
                  </a:cubicBezTo>
                  <a:cubicBezTo>
                    <a:pt x="64" y="95"/>
                    <a:pt x="0" y="256"/>
                    <a:pt x="94" y="350"/>
                  </a:cubicBezTo>
                  <a:cubicBezTo>
                    <a:pt x="191" y="541"/>
                    <a:pt x="2798" y="5024"/>
                    <a:pt x="6771" y="5597"/>
                  </a:cubicBezTo>
                  <a:lnTo>
                    <a:pt x="6804" y="5597"/>
                  </a:lnTo>
                  <a:cubicBezTo>
                    <a:pt x="6898" y="5597"/>
                    <a:pt x="7025" y="5500"/>
                    <a:pt x="7025" y="5373"/>
                  </a:cubicBezTo>
                  <a:cubicBezTo>
                    <a:pt x="7058" y="5246"/>
                    <a:pt x="6961" y="5119"/>
                    <a:pt x="6834" y="5088"/>
                  </a:cubicBezTo>
                  <a:cubicBezTo>
                    <a:pt x="3116" y="4546"/>
                    <a:pt x="540" y="159"/>
                    <a:pt x="509" y="128"/>
                  </a:cubicBezTo>
                  <a:cubicBezTo>
                    <a:pt x="466" y="43"/>
                    <a:pt x="381" y="0"/>
                    <a:pt x="290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2380625" y="3038800"/>
              <a:ext cx="232925" cy="306975"/>
            </a:xfrm>
            <a:custGeom>
              <a:avLst/>
              <a:gdLst/>
              <a:ahLst/>
              <a:cxnLst/>
              <a:rect l="l" t="t" r="r" b="b"/>
              <a:pathLst>
                <a:path w="9317" h="12279" extrusionOk="0">
                  <a:moveTo>
                    <a:pt x="7807" y="1"/>
                  </a:moveTo>
                  <a:cubicBezTo>
                    <a:pt x="7790" y="1"/>
                    <a:pt x="7774" y="3"/>
                    <a:pt x="7758" y="7"/>
                  </a:cubicBezTo>
                  <a:cubicBezTo>
                    <a:pt x="7631" y="7"/>
                    <a:pt x="7536" y="134"/>
                    <a:pt x="7567" y="294"/>
                  </a:cubicBezTo>
                  <a:cubicBezTo>
                    <a:pt x="7600" y="612"/>
                    <a:pt x="8775" y="7955"/>
                    <a:pt x="191" y="11803"/>
                  </a:cubicBezTo>
                  <a:cubicBezTo>
                    <a:pt x="64" y="11833"/>
                    <a:pt x="1" y="11993"/>
                    <a:pt x="64" y="12121"/>
                  </a:cubicBezTo>
                  <a:cubicBezTo>
                    <a:pt x="97" y="12215"/>
                    <a:pt x="191" y="12278"/>
                    <a:pt x="288" y="12278"/>
                  </a:cubicBezTo>
                  <a:cubicBezTo>
                    <a:pt x="319" y="12278"/>
                    <a:pt x="352" y="12248"/>
                    <a:pt x="382" y="12248"/>
                  </a:cubicBezTo>
                  <a:cubicBezTo>
                    <a:pt x="9317" y="8272"/>
                    <a:pt x="8076" y="294"/>
                    <a:pt x="8045" y="197"/>
                  </a:cubicBezTo>
                  <a:cubicBezTo>
                    <a:pt x="8016" y="87"/>
                    <a:pt x="7916" y="1"/>
                    <a:pt x="7807" y="1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2056350" y="2554750"/>
              <a:ext cx="86700" cy="281600"/>
            </a:xfrm>
            <a:custGeom>
              <a:avLst/>
              <a:gdLst/>
              <a:ahLst/>
              <a:cxnLst/>
              <a:rect l="l" t="t" r="r" b="b"/>
              <a:pathLst>
                <a:path w="3468" h="11264" extrusionOk="0">
                  <a:moveTo>
                    <a:pt x="291" y="0"/>
                  </a:moveTo>
                  <a:cubicBezTo>
                    <a:pt x="269" y="0"/>
                    <a:pt x="247" y="3"/>
                    <a:pt x="224" y="9"/>
                  </a:cubicBezTo>
                  <a:cubicBezTo>
                    <a:pt x="97" y="39"/>
                    <a:pt x="1" y="167"/>
                    <a:pt x="34" y="294"/>
                  </a:cubicBezTo>
                  <a:lnTo>
                    <a:pt x="2959" y="11072"/>
                  </a:lnTo>
                  <a:cubicBezTo>
                    <a:pt x="2989" y="11199"/>
                    <a:pt x="3086" y="11263"/>
                    <a:pt x="3213" y="11263"/>
                  </a:cubicBezTo>
                  <a:lnTo>
                    <a:pt x="3276" y="11263"/>
                  </a:lnTo>
                  <a:cubicBezTo>
                    <a:pt x="3404" y="11230"/>
                    <a:pt x="3467" y="11072"/>
                    <a:pt x="3434" y="10945"/>
                  </a:cubicBezTo>
                  <a:lnTo>
                    <a:pt x="542" y="167"/>
                  </a:lnTo>
                  <a:cubicBezTo>
                    <a:pt x="490" y="62"/>
                    <a:pt x="395" y="0"/>
                    <a:pt x="291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2394925" y="3788775"/>
              <a:ext cx="192825" cy="189075"/>
            </a:xfrm>
            <a:custGeom>
              <a:avLst/>
              <a:gdLst/>
              <a:ahLst/>
              <a:cxnLst/>
              <a:rect l="l" t="t" r="r" b="b"/>
              <a:pathLst>
                <a:path w="7713" h="7563" extrusionOk="0">
                  <a:moveTo>
                    <a:pt x="3008" y="0"/>
                  </a:moveTo>
                  <a:cubicBezTo>
                    <a:pt x="2553" y="0"/>
                    <a:pt x="1" y="3549"/>
                    <a:pt x="1" y="3549"/>
                  </a:cubicBezTo>
                  <a:cubicBezTo>
                    <a:pt x="1" y="3549"/>
                    <a:pt x="1590" y="4757"/>
                    <a:pt x="2641" y="5329"/>
                  </a:cubicBezTo>
                  <a:cubicBezTo>
                    <a:pt x="3605" y="5826"/>
                    <a:pt x="4410" y="7563"/>
                    <a:pt x="4731" y="7563"/>
                  </a:cubicBezTo>
                  <a:cubicBezTo>
                    <a:pt x="4758" y="7563"/>
                    <a:pt x="4782" y="7550"/>
                    <a:pt x="4803" y="7522"/>
                  </a:cubicBezTo>
                  <a:cubicBezTo>
                    <a:pt x="5057" y="7140"/>
                    <a:pt x="4325" y="5584"/>
                    <a:pt x="4325" y="5584"/>
                  </a:cubicBezTo>
                  <a:lnTo>
                    <a:pt x="4325" y="5584"/>
                  </a:lnTo>
                  <a:cubicBezTo>
                    <a:pt x="4325" y="5584"/>
                    <a:pt x="5558" y="7517"/>
                    <a:pt x="5788" y="7517"/>
                  </a:cubicBezTo>
                  <a:cubicBezTo>
                    <a:pt x="5803" y="7517"/>
                    <a:pt x="5814" y="7509"/>
                    <a:pt x="5820" y="7491"/>
                  </a:cubicBezTo>
                  <a:cubicBezTo>
                    <a:pt x="6015" y="6736"/>
                    <a:pt x="5390" y="5702"/>
                    <a:pt x="5086" y="5259"/>
                  </a:cubicBezTo>
                  <a:lnTo>
                    <a:pt x="5086" y="5259"/>
                  </a:lnTo>
                  <a:cubicBezTo>
                    <a:pt x="5458" y="5766"/>
                    <a:pt x="6388" y="6989"/>
                    <a:pt x="6741" y="7013"/>
                  </a:cubicBezTo>
                  <a:cubicBezTo>
                    <a:pt x="6745" y="7014"/>
                    <a:pt x="6749" y="7014"/>
                    <a:pt x="6752" y="7014"/>
                  </a:cubicBezTo>
                  <a:cubicBezTo>
                    <a:pt x="7153" y="7014"/>
                    <a:pt x="5375" y="3643"/>
                    <a:pt x="5375" y="3643"/>
                  </a:cubicBezTo>
                  <a:lnTo>
                    <a:pt x="5375" y="3643"/>
                  </a:lnTo>
                  <a:cubicBezTo>
                    <a:pt x="5375" y="3643"/>
                    <a:pt x="7035" y="4080"/>
                    <a:pt x="7539" y="4080"/>
                  </a:cubicBezTo>
                  <a:cubicBezTo>
                    <a:pt x="7658" y="4080"/>
                    <a:pt x="7713" y="4055"/>
                    <a:pt x="7664" y="3994"/>
                  </a:cubicBezTo>
                  <a:cubicBezTo>
                    <a:pt x="7440" y="3707"/>
                    <a:pt x="6232" y="3135"/>
                    <a:pt x="5438" y="2499"/>
                  </a:cubicBezTo>
                  <a:cubicBezTo>
                    <a:pt x="4612" y="1832"/>
                    <a:pt x="3340" y="337"/>
                    <a:pt x="3053" y="19"/>
                  </a:cubicBezTo>
                  <a:cubicBezTo>
                    <a:pt x="3042" y="6"/>
                    <a:pt x="3026" y="0"/>
                    <a:pt x="3008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4"/>
            <p:cNvSpPr/>
            <p:nvPr/>
          </p:nvSpPr>
          <p:spPr>
            <a:xfrm>
              <a:off x="5163225" y="742000"/>
              <a:ext cx="453800" cy="335425"/>
            </a:xfrm>
            <a:custGeom>
              <a:avLst/>
              <a:gdLst/>
              <a:ahLst/>
              <a:cxnLst/>
              <a:rect l="l" t="t" r="r" b="b"/>
              <a:pathLst>
                <a:path w="18152" h="13417" extrusionOk="0">
                  <a:moveTo>
                    <a:pt x="14845" y="1"/>
                  </a:moveTo>
                  <a:cubicBezTo>
                    <a:pt x="13607" y="1"/>
                    <a:pt x="794" y="2544"/>
                    <a:pt x="794" y="2544"/>
                  </a:cubicBezTo>
                  <a:cubicBezTo>
                    <a:pt x="0" y="4897"/>
                    <a:pt x="5277" y="13417"/>
                    <a:pt x="7978" y="13417"/>
                  </a:cubicBezTo>
                  <a:cubicBezTo>
                    <a:pt x="10682" y="13386"/>
                    <a:pt x="17198" y="10174"/>
                    <a:pt x="17676" y="8427"/>
                  </a:cubicBezTo>
                  <a:cubicBezTo>
                    <a:pt x="18152" y="6677"/>
                    <a:pt x="16053" y="1"/>
                    <a:pt x="14845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4"/>
            <p:cNvSpPr/>
            <p:nvPr/>
          </p:nvSpPr>
          <p:spPr>
            <a:xfrm>
              <a:off x="3937300" y="2279600"/>
              <a:ext cx="244350" cy="129250"/>
            </a:xfrm>
            <a:custGeom>
              <a:avLst/>
              <a:gdLst/>
              <a:ahLst/>
              <a:cxnLst/>
              <a:rect l="l" t="t" r="r" b="b"/>
              <a:pathLst>
                <a:path w="9774" h="5170" extrusionOk="0">
                  <a:moveTo>
                    <a:pt x="6759" y="1"/>
                  </a:moveTo>
                  <a:cubicBezTo>
                    <a:pt x="6406" y="1"/>
                    <a:pt x="6140" y="65"/>
                    <a:pt x="6055" y="236"/>
                  </a:cubicBezTo>
                  <a:cubicBezTo>
                    <a:pt x="5737" y="905"/>
                    <a:pt x="5483" y="1541"/>
                    <a:pt x="4402" y="2017"/>
                  </a:cubicBezTo>
                  <a:cubicBezTo>
                    <a:pt x="4175" y="2107"/>
                    <a:pt x="3825" y="2135"/>
                    <a:pt x="3425" y="2135"/>
                  </a:cubicBezTo>
                  <a:cubicBezTo>
                    <a:pt x="2818" y="2135"/>
                    <a:pt x="2096" y="2072"/>
                    <a:pt x="1511" y="2072"/>
                  </a:cubicBezTo>
                  <a:cubicBezTo>
                    <a:pt x="586" y="2072"/>
                    <a:pt x="1" y="2228"/>
                    <a:pt x="744" y="3034"/>
                  </a:cubicBezTo>
                  <a:cubicBezTo>
                    <a:pt x="2240" y="4687"/>
                    <a:pt x="7835" y="5038"/>
                    <a:pt x="8535" y="5165"/>
                  </a:cubicBezTo>
                  <a:cubicBezTo>
                    <a:pt x="8547" y="5168"/>
                    <a:pt x="8559" y="5169"/>
                    <a:pt x="8572" y="5169"/>
                  </a:cubicBezTo>
                  <a:cubicBezTo>
                    <a:pt x="9251" y="5169"/>
                    <a:pt x="9711" y="962"/>
                    <a:pt x="9773" y="618"/>
                  </a:cubicBezTo>
                  <a:cubicBezTo>
                    <a:pt x="9773" y="618"/>
                    <a:pt x="7849" y="1"/>
                    <a:pt x="6759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4"/>
            <p:cNvSpPr/>
            <p:nvPr/>
          </p:nvSpPr>
          <p:spPr>
            <a:xfrm>
              <a:off x="4088650" y="2198950"/>
              <a:ext cx="126375" cy="119950"/>
            </a:xfrm>
            <a:custGeom>
              <a:avLst/>
              <a:gdLst/>
              <a:ahLst/>
              <a:cxnLst/>
              <a:rect l="l" t="t" r="r" b="b"/>
              <a:pathLst>
                <a:path w="5055" h="4798" extrusionOk="0">
                  <a:moveTo>
                    <a:pt x="1208" y="0"/>
                  </a:moveTo>
                  <a:cubicBezTo>
                    <a:pt x="957" y="0"/>
                    <a:pt x="748" y="56"/>
                    <a:pt x="604" y="189"/>
                  </a:cubicBezTo>
                  <a:cubicBezTo>
                    <a:pt x="446" y="316"/>
                    <a:pt x="1" y="3462"/>
                    <a:pt x="1" y="3462"/>
                  </a:cubicBezTo>
                  <a:cubicBezTo>
                    <a:pt x="1" y="3462"/>
                    <a:pt x="2036" y="4576"/>
                    <a:pt x="3562" y="4797"/>
                  </a:cubicBezTo>
                  <a:lnTo>
                    <a:pt x="5054" y="1491"/>
                  </a:lnTo>
                  <a:cubicBezTo>
                    <a:pt x="4529" y="1256"/>
                    <a:pt x="2399" y="0"/>
                    <a:pt x="1208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4"/>
            <p:cNvSpPr/>
            <p:nvPr/>
          </p:nvSpPr>
          <p:spPr>
            <a:xfrm>
              <a:off x="4035375" y="1451150"/>
              <a:ext cx="1112450" cy="842325"/>
            </a:xfrm>
            <a:custGeom>
              <a:avLst/>
              <a:gdLst/>
              <a:ahLst/>
              <a:cxnLst/>
              <a:rect l="l" t="t" r="r" b="b"/>
              <a:pathLst>
                <a:path w="44498" h="33693" extrusionOk="0">
                  <a:moveTo>
                    <a:pt x="17971" y="0"/>
                  </a:moveTo>
                  <a:cubicBezTo>
                    <a:pt x="14302" y="0"/>
                    <a:pt x="11015" y="657"/>
                    <a:pt x="9029" y="2506"/>
                  </a:cubicBezTo>
                  <a:cubicBezTo>
                    <a:pt x="3752" y="7369"/>
                    <a:pt x="542" y="27207"/>
                    <a:pt x="128" y="30704"/>
                  </a:cubicBezTo>
                  <a:cubicBezTo>
                    <a:pt x="1" y="31563"/>
                    <a:pt x="12145" y="33692"/>
                    <a:pt x="12145" y="33692"/>
                  </a:cubicBezTo>
                  <a:cubicBezTo>
                    <a:pt x="12145" y="33692"/>
                    <a:pt x="18028" y="17003"/>
                    <a:pt x="19236" y="15222"/>
                  </a:cubicBezTo>
                  <a:cubicBezTo>
                    <a:pt x="19236" y="15222"/>
                    <a:pt x="23399" y="15317"/>
                    <a:pt x="38756" y="19386"/>
                  </a:cubicBezTo>
                  <a:cubicBezTo>
                    <a:pt x="38893" y="19422"/>
                    <a:pt x="39029" y="19440"/>
                    <a:pt x="39162" y="19440"/>
                  </a:cubicBezTo>
                  <a:cubicBezTo>
                    <a:pt x="42659" y="19440"/>
                    <a:pt x="44497" y="7337"/>
                    <a:pt x="38311" y="3968"/>
                  </a:cubicBezTo>
                  <a:cubicBezTo>
                    <a:pt x="38311" y="3968"/>
                    <a:pt x="26987" y="0"/>
                    <a:pt x="17971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4353300" y="2529525"/>
              <a:ext cx="260700" cy="127950"/>
            </a:xfrm>
            <a:custGeom>
              <a:avLst/>
              <a:gdLst/>
              <a:ahLst/>
              <a:cxnLst/>
              <a:rect l="l" t="t" r="r" b="b"/>
              <a:pathLst>
                <a:path w="10428" h="5118" extrusionOk="0">
                  <a:moveTo>
                    <a:pt x="7717" y="1"/>
                  </a:moveTo>
                  <a:cubicBezTo>
                    <a:pt x="7182" y="1"/>
                    <a:pt x="6759" y="81"/>
                    <a:pt x="6676" y="318"/>
                  </a:cubicBezTo>
                  <a:cubicBezTo>
                    <a:pt x="6422" y="1018"/>
                    <a:pt x="6231" y="1684"/>
                    <a:pt x="5183" y="2256"/>
                  </a:cubicBezTo>
                  <a:cubicBezTo>
                    <a:pt x="4133" y="2798"/>
                    <a:pt x="0" y="2129"/>
                    <a:pt x="1653" y="3625"/>
                  </a:cubicBezTo>
                  <a:cubicBezTo>
                    <a:pt x="3307" y="5118"/>
                    <a:pt x="8902" y="4927"/>
                    <a:pt x="9634" y="4991"/>
                  </a:cubicBezTo>
                  <a:cubicBezTo>
                    <a:pt x="9642" y="4992"/>
                    <a:pt x="9649" y="4992"/>
                    <a:pt x="9657" y="4992"/>
                  </a:cubicBezTo>
                  <a:cubicBezTo>
                    <a:pt x="10335" y="4992"/>
                    <a:pt x="10398" y="696"/>
                    <a:pt x="10428" y="349"/>
                  </a:cubicBezTo>
                  <a:cubicBezTo>
                    <a:pt x="10428" y="349"/>
                    <a:pt x="8831" y="1"/>
                    <a:pt x="7717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4520200" y="2448225"/>
              <a:ext cx="120825" cy="114700"/>
            </a:xfrm>
            <a:custGeom>
              <a:avLst/>
              <a:gdLst/>
              <a:ahLst/>
              <a:cxnLst/>
              <a:rect l="l" t="t" r="r" b="b"/>
              <a:pathLst>
                <a:path w="4833" h="4588" extrusionOk="0">
                  <a:moveTo>
                    <a:pt x="1011" y="1"/>
                  </a:moveTo>
                  <a:cubicBezTo>
                    <a:pt x="694" y="1"/>
                    <a:pt x="439" y="67"/>
                    <a:pt x="288" y="231"/>
                  </a:cubicBezTo>
                  <a:cubicBezTo>
                    <a:pt x="128" y="422"/>
                    <a:pt x="0" y="3570"/>
                    <a:pt x="0" y="3570"/>
                  </a:cubicBezTo>
                  <a:cubicBezTo>
                    <a:pt x="0" y="3570"/>
                    <a:pt x="1242" y="4270"/>
                    <a:pt x="3688" y="4588"/>
                  </a:cubicBezTo>
                  <a:lnTo>
                    <a:pt x="4833" y="1154"/>
                  </a:lnTo>
                  <a:cubicBezTo>
                    <a:pt x="4328" y="977"/>
                    <a:pt x="2224" y="1"/>
                    <a:pt x="1011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4444725" y="1603500"/>
              <a:ext cx="1047550" cy="929225"/>
            </a:xfrm>
            <a:custGeom>
              <a:avLst/>
              <a:gdLst/>
              <a:ahLst/>
              <a:cxnLst/>
              <a:rect l="l" t="t" r="r" b="b"/>
              <a:pathLst>
                <a:path w="41902" h="37169" extrusionOk="0">
                  <a:moveTo>
                    <a:pt x="17386" y="1"/>
                  </a:moveTo>
                  <a:cubicBezTo>
                    <a:pt x="12597" y="1"/>
                    <a:pt x="8706" y="603"/>
                    <a:pt x="7852" y="2419"/>
                  </a:cubicBezTo>
                  <a:cubicBezTo>
                    <a:pt x="3243" y="12211"/>
                    <a:pt x="0" y="35261"/>
                    <a:pt x="0" y="35261"/>
                  </a:cubicBezTo>
                  <a:lnTo>
                    <a:pt x="12781" y="37169"/>
                  </a:lnTo>
                  <a:cubicBezTo>
                    <a:pt x="13701" y="33511"/>
                    <a:pt x="16435" y="18569"/>
                    <a:pt x="18216" y="17267"/>
                  </a:cubicBezTo>
                  <a:cubicBezTo>
                    <a:pt x="19966" y="15962"/>
                    <a:pt x="31728" y="16853"/>
                    <a:pt x="36815" y="15390"/>
                  </a:cubicBezTo>
                  <a:cubicBezTo>
                    <a:pt x="41902" y="13897"/>
                    <a:pt x="41329" y="4454"/>
                    <a:pt x="41329" y="4454"/>
                  </a:cubicBezTo>
                  <a:lnTo>
                    <a:pt x="39834" y="2356"/>
                  </a:lnTo>
                  <a:cubicBezTo>
                    <a:pt x="39834" y="2356"/>
                    <a:pt x="26853" y="1"/>
                    <a:pt x="17386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4867675" y="461900"/>
              <a:ext cx="282025" cy="302325"/>
            </a:xfrm>
            <a:custGeom>
              <a:avLst/>
              <a:gdLst/>
              <a:ahLst/>
              <a:cxnLst/>
              <a:rect l="l" t="t" r="r" b="b"/>
              <a:pathLst>
                <a:path w="11281" h="12093" extrusionOk="0">
                  <a:moveTo>
                    <a:pt x="2299" y="1"/>
                  </a:moveTo>
                  <a:cubicBezTo>
                    <a:pt x="1081" y="1"/>
                    <a:pt x="106" y="631"/>
                    <a:pt x="59" y="2621"/>
                  </a:cubicBezTo>
                  <a:cubicBezTo>
                    <a:pt x="0" y="4679"/>
                    <a:pt x="2088" y="12092"/>
                    <a:pt x="4540" y="12092"/>
                  </a:cubicBezTo>
                  <a:cubicBezTo>
                    <a:pt x="4740" y="12092"/>
                    <a:pt x="4942" y="12043"/>
                    <a:pt x="5146" y="11937"/>
                  </a:cubicBezTo>
                  <a:cubicBezTo>
                    <a:pt x="11280" y="8725"/>
                    <a:pt x="7244" y="1891"/>
                    <a:pt x="7244" y="1891"/>
                  </a:cubicBezTo>
                  <a:cubicBezTo>
                    <a:pt x="7244" y="1891"/>
                    <a:pt x="4408" y="1"/>
                    <a:pt x="2299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4"/>
            <p:cNvSpPr/>
            <p:nvPr/>
          </p:nvSpPr>
          <p:spPr>
            <a:xfrm>
              <a:off x="4807900" y="432900"/>
              <a:ext cx="391075" cy="255500"/>
            </a:xfrm>
            <a:custGeom>
              <a:avLst/>
              <a:gdLst/>
              <a:ahLst/>
              <a:cxnLst/>
              <a:rect l="l" t="t" r="r" b="b"/>
              <a:pathLst>
                <a:path w="15643" h="10220" extrusionOk="0">
                  <a:moveTo>
                    <a:pt x="6102" y="1"/>
                  </a:moveTo>
                  <a:cubicBezTo>
                    <a:pt x="5893" y="1"/>
                    <a:pt x="5672" y="20"/>
                    <a:pt x="5439" y="63"/>
                  </a:cubicBezTo>
                  <a:cubicBezTo>
                    <a:pt x="2608" y="571"/>
                    <a:pt x="3658" y="381"/>
                    <a:pt x="2608" y="571"/>
                  </a:cubicBezTo>
                  <a:cubicBezTo>
                    <a:pt x="1591" y="729"/>
                    <a:pt x="1" y="4862"/>
                    <a:pt x="3340" y="4989"/>
                  </a:cubicBezTo>
                  <a:cubicBezTo>
                    <a:pt x="3416" y="4992"/>
                    <a:pt x="3492" y="4994"/>
                    <a:pt x="3565" y="4994"/>
                  </a:cubicBezTo>
                  <a:cubicBezTo>
                    <a:pt x="6235" y="4994"/>
                    <a:pt x="7480" y="3154"/>
                    <a:pt x="8048" y="3154"/>
                  </a:cubicBezTo>
                  <a:cubicBezTo>
                    <a:pt x="8154" y="3154"/>
                    <a:pt x="8236" y="3218"/>
                    <a:pt x="8300" y="3369"/>
                  </a:cubicBezTo>
                  <a:cubicBezTo>
                    <a:pt x="8712" y="4353"/>
                    <a:pt x="8427" y="6421"/>
                    <a:pt x="9699" y="7469"/>
                  </a:cubicBezTo>
                  <a:cubicBezTo>
                    <a:pt x="10817" y="8364"/>
                    <a:pt x="10164" y="10220"/>
                    <a:pt x="10511" y="10220"/>
                  </a:cubicBezTo>
                  <a:cubicBezTo>
                    <a:pt x="10558" y="10220"/>
                    <a:pt x="10624" y="10185"/>
                    <a:pt x="10716" y="10109"/>
                  </a:cubicBezTo>
                  <a:cubicBezTo>
                    <a:pt x="11509" y="9504"/>
                    <a:pt x="15642" y="3082"/>
                    <a:pt x="9284" y="2352"/>
                  </a:cubicBezTo>
                  <a:cubicBezTo>
                    <a:pt x="9284" y="2352"/>
                    <a:pt x="8404" y="1"/>
                    <a:pt x="6102" y="1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4"/>
            <p:cNvSpPr/>
            <p:nvPr/>
          </p:nvSpPr>
          <p:spPr>
            <a:xfrm>
              <a:off x="5048125" y="587575"/>
              <a:ext cx="45175" cy="59400"/>
            </a:xfrm>
            <a:custGeom>
              <a:avLst/>
              <a:gdLst/>
              <a:ahLst/>
              <a:cxnLst/>
              <a:rect l="l" t="t" r="r" b="b"/>
              <a:pathLst>
                <a:path w="1807" h="2376" extrusionOk="0">
                  <a:moveTo>
                    <a:pt x="635" y="0"/>
                  </a:moveTo>
                  <a:cubicBezTo>
                    <a:pt x="0" y="0"/>
                    <a:pt x="26" y="1346"/>
                    <a:pt x="26" y="1346"/>
                  </a:cubicBezTo>
                  <a:cubicBezTo>
                    <a:pt x="1" y="1685"/>
                    <a:pt x="327" y="2375"/>
                    <a:pt x="695" y="2375"/>
                  </a:cubicBezTo>
                  <a:cubicBezTo>
                    <a:pt x="810" y="2375"/>
                    <a:pt x="930" y="2308"/>
                    <a:pt x="1043" y="2142"/>
                  </a:cubicBezTo>
                  <a:cubicBezTo>
                    <a:pt x="1488" y="1409"/>
                    <a:pt x="1806" y="519"/>
                    <a:pt x="916" y="74"/>
                  </a:cubicBezTo>
                  <a:cubicBezTo>
                    <a:pt x="810" y="23"/>
                    <a:pt x="717" y="0"/>
                    <a:pt x="635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4928725" y="655400"/>
              <a:ext cx="324300" cy="377400"/>
            </a:xfrm>
            <a:custGeom>
              <a:avLst/>
              <a:gdLst/>
              <a:ahLst/>
              <a:cxnLst/>
              <a:rect l="l" t="t" r="r" b="b"/>
              <a:pathLst>
                <a:path w="12972" h="15096" extrusionOk="0">
                  <a:moveTo>
                    <a:pt x="4896" y="1"/>
                  </a:moveTo>
                  <a:lnTo>
                    <a:pt x="1653" y="1718"/>
                  </a:lnTo>
                  <a:cubicBezTo>
                    <a:pt x="1653" y="1718"/>
                    <a:pt x="4230" y="6771"/>
                    <a:pt x="4230" y="7440"/>
                  </a:cubicBezTo>
                  <a:cubicBezTo>
                    <a:pt x="4260" y="8106"/>
                    <a:pt x="0" y="12049"/>
                    <a:pt x="636" y="12272"/>
                  </a:cubicBezTo>
                  <a:cubicBezTo>
                    <a:pt x="1180" y="12462"/>
                    <a:pt x="3657" y="15096"/>
                    <a:pt x="6113" y="15096"/>
                  </a:cubicBezTo>
                  <a:cubicBezTo>
                    <a:pt x="6527" y="15096"/>
                    <a:pt x="6941" y="15021"/>
                    <a:pt x="7345" y="14846"/>
                  </a:cubicBezTo>
                  <a:cubicBezTo>
                    <a:pt x="10174" y="13671"/>
                    <a:pt x="12971" y="8361"/>
                    <a:pt x="11700" y="8043"/>
                  </a:cubicBezTo>
                  <a:cubicBezTo>
                    <a:pt x="10428" y="7694"/>
                    <a:pt x="8999" y="7916"/>
                    <a:pt x="7885" y="6931"/>
                  </a:cubicBezTo>
                  <a:cubicBezTo>
                    <a:pt x="6804" y="5945"/>
                    <a:pt x="4896" y="1"/>
                    <a:pt x="4896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4803975" y="720425"/>
              <a:ext cx="648575" cy="922975"/>
            </a:xfrm>
            <a:custGeom>
              <a:avLst/>
              <a:gdLst/>
              <a:ahLst/>
              <a:cxnLst/>
              <a:rect l="l" t="t" r="r" b="b"/>
              <a:pathLst>
                <a:path w="25943" h="36919" extrusionOk="0">
                  <a:moveTo>
                    <a:pt x="12822" y="1"/>
                  </a:moveTo>
                  <a:cubicBezTo>
                    <a:pt x="11665" y="1"/>
                    <a:pt x="6643" y="2644"/>
                    <a:pt x="6643" y="2644"/>
                  </a:cubicBezTo>
                  <a:cubicBezTo>
                    <a:pt x="6359" y="3153"/>
                    <a:pt x="6931" y="4615"/>
                    <a:pt x="6931" y="4615"/>
                  </a:cubicBezTo>
                  <a:cubicBezTo>
                    <a:pt x="6931" y="4615"/>
                    <a:pt x="1302" y="7413"/>
                    <a:pt x="1112" y="9926"/>
                  </a:cubicBezTo>
                  <a:cubicBezTo>
                    <a:pt x="0" y="24804"/>
                    <a:pt x="285" y="33864"/>
                    <a:pt x="285" y="33864"/>
                  </a:cubicBezTo>
                  <a:cubicBezTo>
                    <a:pt x="4801" y="36128"/>
                    <a:pt x="10382" y="36918"/>
                    <a:pt x="15184" y="36918"/>
                  </a:cubicBezTo>
                  <a:cubicBezTo>
                    <a:pt x="21167" y="36918"/>
                    <a:pt x="25942" y="35692"/>
                    <a:pt x="25942" y="34563"/>
                  </a:cubicBezTo>
                  <a:cubicBezTo>
                    <a:pt x="25782" y="13423"/>
                    <a:pt x="23684" y="4839"/>
                    <a:pt x="21110" y="4458"/>
                  </a:cubicBezTo>
                  <a:cubicBezTo>
                    <a:pt x="18757" y="4107"/>
                    <a:pt x="14815" y="3344"/>
                    <a:pt x="14815" y="3344"/>
                  </a:cubicBezTo>
                  <a:cubicBezTo>
                    <a:pt x="14815" y="3344"/>
                    <a:pt x="13447" y="610"/>
                    <a:pt x="13035" y="70"/>
                  </a:cubicBezTo>
                  <a:cubicBezTo>
                    <a:pt x="13000" y="23"/>
                    <a:pt x="12927" y="1"/>
                    <a:pt x="12822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4"/>
            <p:cNvSpPr/>
            <p:nvPr/>
          </p:nvSpPr>
          <p:spPr>
            <a:xfrm>
              <a:off x="5086925" y="464600"/>
              <a:ext cx="1355100" cy="1592225"/>
            </a:xfrm>
            <a:custGeom>
              <a:avLst/>
              <a:gdLst/>
              <a:ahLst/>
              <a:cxnLst/>
              <a:rect l="l" t="t" r="r" b="b"/>
              <a:pathLst>
                <a:path w="54204" h="63689" extrusionOk="0">
                  <a:moveTo>
                    <a:pt x="24571" y="0"/>
                  </a:moveTo>
                  <a:cubicBezTo>
                    <a:pt x="23164" y="0"/>
                    <a:pt x="21813" y="806"/>
                    <a:pt x="21204" y="2165"/>
                  </a:cubicBezTo>
                  <a:lnTo>
                    <a:pt x="857" y="46894"/>
                  </a:lnTo>
                  <a:cubicBezTo>
                    <a:pt x="0" y="48738"/>
                    <a:pt x="827" y="50933"/>
                    <a:pt x="2671" y="51760"/>
                  </a:cubicBezTo>
                  <a:lnTo>
                    <a:pt x="28134" y="63362"/>
                  </a:lnTo>
                  <a:cubicBezTo>
                    <a:pt x="28628" y="63584"/>
                    <a:pt x="29147" y="63689"/>
                    <a:pt x="29658" y="63689"/>
                  </a:cubicBezTo>
                  <a:cubicBezTo>
                    <a:pt x="31055" y="63689"/>
                    <a:pt x="32394" y="62902"/>
                    <a:pt x="33000" y="61551"/>
                  </a:cubicBezTo>
                  <a:lnTo>
                    <a:pt x="53377" y="16789"/>
                  </a:lnTo>
                  <a:cubicBezTo>
                    <a:pt x="54203" y="14945"/>
                    <a:pt x="53377" y="12750"/>
                    <a:pt x="51533" y="11923"/>
                  </a:cubicBezTo>
                  <a:lnTo>
                    <a:pt x="26069" y="321"/>
                  </a:lnTo>
                  <a:cubicBezTo>
                    <a:pt x="25584" y="103"/>
                    <a:pt x="25074" y="0"/>
                    <a:pt x="24571" y="0"/>
                  </a:cubicBezTo>
                  <a:close/>
                </a:path>
              </a:pathLst>
            </a:custGeom>
            <a:solidFill>
              <a:srgbClr val="2E6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4"/>
            <p:cNvSpPr/>
            <p:nvPr/>
          </p:nvSpPr>
          <p:spPr>
            <a:xfrm>
              <a:off x="5235500" y="510750"/>
              <a:ext cx="710575" cy="1344000"/>
            </a:xfrm>
            <a:custGeom>
              <a:avLst/>
              <a:gdLst/>
              <a:ahLst/>
              <a:cxnLst/>
              <a:rect l="l" t="t" r="r" b="b"/>
              <a:pathLst>
                <a:path w="28423" h="53760" extrusionOk="0">
                  <a:moveTo>
                    <a:pt x="23463" y="1"/>
                  </a:moveTo>
                  <a:lnTo>
                    <a:pt x="1" y="51440"/>
                  </a:lnTo>
                  <a:lnTo>
                    <a:pt x="5087" y="53759"/>
                  </a:lnTo>
                  <a:lnTo>
                    <a:pt x="28422" y="2257"/>
                  </a:lnTo>
                  <a:lnTo>
                    <a:pt x="23463" y="1"/>
                  </a:lnTo>
                  <a:close/>
                </a:path>
              </a:pathLst>
            </a:custGeom>
            <a:solidFill>
              <a:srgbClr val="1D1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4"/>
            <p:cNvSpPr/>
            <p:nvPr/>
          </p:nvSpPr>
          <p:spPr>
            <a:xfrm>
              <a:off x="5471600" y="1606750"/>
              <a:ext cx="208250" cy="257525"/>
            </a:xfrm>
            <a:custGeom>
              <a:avLst/>
              <a:gdLst/>
              <a:ahLst/>
              <a:cxnLst/>
              <a:rect l="l" t="t" r="r" b="b"/>
              <a:pathLst>
                <a:path w="8330" h="10301" extrusionOk="0">
                  <a:moveTo>
                    <a:pt x="3752" y="0"/>
                  </a:moveTo>
                  <a:lnTo>
                    <a:pt x="0" y="8202"/>
                  </a:lnTo>
                  <a:lnTo>
                    <a:pt x="4578" y="10301"/>
                  </a:lnTo>
                  <a:lnTo>
                    <a:pt x="8330" y="2068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4"/>
            <p:cNvSpPr/>
            <p:nvPr/>
          </p:nvSpPr>
          <p:spPr>
            <a:xfrm>
              <a:off x="5605125" y="1468450"/>
              <a:ext cx="96975" cy="94625"/>
            </a:xfrm>
            <a:custGeom>
              <a:avLst/>
              <a:gdLst/>
              <a:ahLst/>
              <a:cxnLst/>
              <a:rect l="l" t="t" r="r" b="b"/>
              <a:pathLst>
                <a:path w="3879" h="3785" extrusionOk="0">
                  <a:moveTo>
                    <a:pt x="921" y="0"/>
                  </a:moveTo>
                  <a:lnTo>
                    <a:pt x="0" y="2035"/>
                  </a:lnTo>
                  <a:lnTo>
                    <a:pt x="3879" y="3785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4"/>
            <p:cNvSpPr/>
            <p:nvPr/>
          </p:nvSpPr>
          <p:spPr>
            <a:xfrm>
              <a:off x="5764825" y="1070300"/>
              <a:ext cx="129625" cy="205075"/>
            </a:xfrm>
            <a:custGeom>
              <a:avLst/>
              <a:gdLst/>
              <a:ahLst/>
              <a:cxnLst/>
              <a:rect l="l" t="t" r="r" b="b"/>
              <a:pathLst>
                <a:path w="5185" h="8203" extrusionOk="0">
                  <a:moveTo>
                    <a:pt x="1751" y="0"/>
                  </a:moveTo>
                  <a:lnTo>
                    <a:pt x="1" y="3879"/>
                  </a:lnTo>
                  <a:lnTo>
                    <a:pt x="3022" y="7948"/>
                  </a:lnTo>
                  <a:lnTo>
                    <a:pt x="3595" y="8202"/>
                  </a:lnTo>
                  <a:lnTo>
                    <a:pt x="5184" y="4642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5874525" y="724525"/>
              <a:ext cx="206650" cy="257525"/>
            </a:xfrm>
            <a:custGeom>
              <a:avLst/>
              <a:gdLst/>
              <a:ahLst/>
              <a:cxnLst/>
              <a:rect l="l" t="t" r="r" b="b"/>
              <a:pathLst>
                <a:path w="8266" h="10301" extrusionOk="0">
                  <a:moveTo>
                    <a:pt x="3657" y="0"/>
                  </a:moveTo>
                  <a:lnTo>
                    <a:pt x="0" y="8109"/>
                  </a:lnTo>
                  <a:lnTo>
                    <a:pt x="160" y="8330"/>
                  </a:lnTo>
                  <a:lnTo>
                    <a:pt x="4515" y="10301"/>
                  </a:lnTo>
                  <a:lnTo>
                    <a:pt x="8266" y="2099"/>
                  </a:lnTo>
                  <a:lnTo>
                    <a:pt x="3657" y="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5408000" y="808775"/>
              <a:ext cx="77100" cy="169350"/>
            </a:xfrm>
            <a:custGeom>
              <a:avLst/>
              <a:gdLst/>
              <a:ahLst/>
              <a:cxnLst/>
              <a:rect l="l" t="t" r="r" b="b"/>
              <a:pathLst>
                <a:path w="3084" h="6774" extrusionOk="0">
                  <a:moveTo>
                    <a:pt x="3083" y="0"/>
                  </a:moveTo>
                  <a:lnTo>
                    <a:pt x="1" y="6773"/>
                  </a:lnTo>
                  <a:lnTo>
                    <a:pt x="1" y="6773"/>
                  </a:lnTo>
                  <a:close/>
                </a:path>
              </a:pathLst>
            </a:custGeom>
            <a:solidFill>
              <a:srgbClr val="443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4"/>
            <p:cNvSpPr/>
            <p:nvPr/>
          </p:nvSpPr>
          <p:spPr>
            <a:xfrm>
              <a:off x="5347600" y="978100"/>
              <a:ext cx="60425" cy="131950"/>
            </a:xfrm>
            <a:custGeom>
              <a:avLst/>
              <a:gdLst/>
              <a:ahLst/>
              <a:cxnLst/>
              <a:rect l="l" t="t" r="r" b="b"/>
              <a:pathLst>
                <a:path w="2417" h="5278" extrusionOk="0">
                  <a:moveTo>
                    <a:pt x="2417" y="0"/>
                  </a:moveTo>
                  <a:lnTo>
                    <a:pt x="1" y="5278"/>
                  </a:lnTo>
                  <a:close/>
                </a:path>
              </a:pathLst>
            </a:custGeom>
            <a:solidFill>
              <a:srgbClr val="443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4"/>
            <p:cNvSpPr/>
            <p:nvPr/>
          </p:nvSpPr>
          <p:spPr>
            <a:xfrm>
              <a:off x="5347600" y="798475"/>
              <a:ext cx="744725" cy="1096825"/>
            </a:xfrm>
            <a:custGeom>
              <a:avLst/>
              <a:gdLst/>
              <a:ahLst/>
              <a:cxnLst/>
              <a:rect l="l" t="t" r="r" b="b"/>
              <a:pathLst>
                <a:path w="29789" h="43873" extrusionOk="0">
                  <a:moveTo>
                    <a:pt x="5690" y="0"/>
                  </a:moveTo>
                  <a:lnTo>
                    <a:pt x="5499" y="412"/>
                  </a:lnTo>
                  <a:lnTo>
                    <a:pt x="2417" y="7185"/>
                  </a:lnTo>
                  <a:lnTo>
                    <a:pt x="1" y="12463"/>
                  </a:lnTo>
                  <a:lnTo>
                    <a:pt x="5087" y="18948"/>
                  </a:lnTo>
                  <a:lnTo>
                    <a:pt x="10683" y="6677"/>
                  </a:lnTo>
                  <a:lnTo>
                    <a:pt x="5690" y="0"/>
                  </a:lnTo>
                  <a:close/>
                  <a:moveTo>
                    <a:pt x="14434" y="11730"/>
                  </a:moveTo>
                  <a:lnTo>
                    <a:pt x="8933" y="23875"/>
                  </a:lnTo>
                  <a:lnTo>
                    <a:pt x="11222" y="26799"/>
                  </a:lnTo>
                  <a:lnTo>
                    <a:pt x="14019" y="20601"/>
                  </a:lnTo>
                  <a:lnTo>
                    <a:pt x="18597" y="22700"/>
                  </a:lnTo>
                  <a:lnTo>
                    <a:pt x="14879" y="30902"/>
                  </a:lnTo>
                  <a:lnTo>
                    <a:pt x="14180" y="30584"/>
                  </a:lnTo>
                  <a:lnTo>
                    <a:pt x="14180" y="30584"/>
                  </a:lnTo>
                  <a:lnTo>
                    <a:pt x="24544" y="43873"/>
                  </a:lnTo>
                  <a:lnTo>
                    <a:pt x="29788" y="32331"/>
                  </a:lnTo>
                  <a:lnTo>
                    <a:pt x="19711" y="18821"/>
                  </a:lnTo>
                  <a:lnTo>
                    <a:pt x="15673" y="16977"/>
                  </a:lnTo>
                  <a:lnTo>
                    <a:pt x="16690" y="14752"/>
                  </a:lnTo>
                  <a:lnTo>
                    <a:pt x="14434" y="11730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4"/>
            <p:cNvSpPr/>
            <p:nvPr/>
          </p:nvSpPr>
          <p:spPr>
            <a:xfrm>
              <a:off x="5474775" y="965375"/>
              <a:ext cx="233700" cy="429975"/>
            </a:xfrm>
            <a:custGeom>
              <a:avLst/>
              <a:gdLst/>
              <a:ahLst/>
              <a:cxnLst/>
              <a:rect l="l" t="t" r="r" b="b"/>
              <a:pathLst>
                <a:path w="9348" h="17199" extrusionOk="0">
                  <a:moveTo>
                    <a:pt x="5596" y="1"/>
                  </a:moveTo>
                  <a:lnTo>
                    <a:pt x="0" y="12272"/>
                  </a:lnTo>
                  <a:lnTo>
                    <a:pt x="3846" y="17199"/>
                  </a:lnTo>
                  <a:lnTo>
                    <a:pt x="9347" y="5054"/>
                  </a:lnTo>
                  <a:lnTo>
                    <a:pt x="5596" y="1"/>
                  </a:lnTo>
                  <a:close/>
                </a:path>
              </a:pathLst>
            </a:custGeom>
            <a:solidFill>
              <a:srgbClr val="3E36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5628125" y="1313500"/>
              <a:ext cx="184425" cy="257525"/>
            </a:xfrm>
            <a:custGeom>
              <a:avLst/>
              <a:gdLst/>
              <a:ahLst/>
              <a:cxnLst/>
              <a:rect l="l" t="t" r="r" b="b"/>
              <a:pathLst>
                <a:path w="7377" h="10301" extrusionOk="0">
                  <a:moveTo>
                    <a:pt x="2798" y="0"/>
                  </a:moveTo>
                  <a:lnTo>
                    <a:pt x="1" y="6198"/>
                  </a:lnTo>
                  <a:lnTo>
                    <a:pt x="2959" y="9983"/>
                  </a:lnTo>
                  <a:lnTo>
                    <a:pt x="3658" y="10301"/>
                  </a:lnTo>
                  <a:lnTo>
                    <a:pt x="7376" y="2099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5739400" y="1167250"/>
              <a:ext cx="101000" cy="101750"/>
            </a:xfrm>
            <a:custGeom>
              <a:avLst/>
              <a:gdLst/>
              <a:ahLst/>
              <a:cxnLst/>
              <a:rect l="l" t="t" r="r" b="b"/>
              <a:pathLst>
                <a:path w="4040" h="4070" extrusionOk="0">
                  <a:moveTo>
                    <a:pt x="1018" y="1"/>
                  </a:moveTo>
                  <a:lnTo>
                    <a:pt x="1" y="2226"/>
                  </a:lnTo>
                  <a:lnTo>
                    <a:pt x="4039" y="4070"/>
                  </a:lnTo>
                  <a:lnTo>
                    <a:pt x="1018" y="1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4"/>
            <p:cNvSpPr/>
            <p:nvPr/>
          </p:nvSpPr>
          <p:spPr>
            <a:xfrm>
              <a:off x="5544700" y="557625"/>
              <a:ext cx="657300" cy="866350"/>
            </a:xfrm>
            <a:custGeom>
              <a:avLst/>
              <a:gdLst/>
              <a:ahLst/>
              <a:cxnLst/>
              <a:rect l="l" t="t" r="r" b="b"/>
              <a:pathLst>
                <a:path w="26292" h="34654" extrusionOk="0">
                  <a:moveTo>
                    <a:pt x="26291" y="32334"/>
                  </a:moveTo>
                  <a:lnTo>
                    <a:pt x="25243" y="34653"/>
                  </a:lnTo>
                  <a:close/>
                  <a:moveTo>
                    <a:pt x="2163" y="0"/>
                  </a:moveTo>
                  <a:lnTo>
                    <a:pt x="1" y="4769"/>
                  </a:lnTo>
                  <a:close/>
                </a:path>
              </a:pathLst>
            </a:custGeom>
            <a:solidFill>
              <a:srgbClr val="FE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4"/>
            <p:cNvSpPr/>
            <p:nvPr/>
          </p:nvSpPr>
          <p:spPr>
            <a:xfrm>
              <a:off x="5534350" y="557625"/>
              <a:ext cx="667650" cy="953000"/>
            </a:xfrm>
            <a:custGeom>
              <a:avLst/>
              <a:gdLst/>
              <a:ahLst/>
              <a:cxnLst/>
              <a:rect l="l" t="t" r="r" b="b"/>
              <a:pathLst>
                <a:path w="26706" h="38120" extrusionOk="0">
                  <a:moveTo>
                    <a:pt x="2577" y="0"/>
                  </a:moveTo>
                  <a:lnTo>
                    <a:pt x="415" y="4769"/>
                  </a:lnTo>
                  <a:lnTo>
                    <a:pt x="0" y="5723"/>
                  </a:lnTo>
                  <a:lnTo>
                    <a:pt x="4960" y="12432"/>
                  </a:lnTo>
                  <a:lnTo>
                    <a:pt x="7567" y="6710"/>
                  </a:lnTo>
                  <a:lnTo>
                    <a:pt x="2577" y="0"/>
                  </a:lnTo>
                  <a:close/>
                  <a:moveTo>
                    <a:pt x="11318" y="11733"/>
                  </a:moveTo>
                  <a:lnTo>
                    <a:pt x="8711" y="17486"/>
                  </a:lnTo>
                  <a:lnTo>
                    <a:pt x="10970" y="20507"/>
                  </a:lnTo>
                  <a:lnTo>
                    <a:pt x="11954" y="18409"/>
                  </a:lnTo>
                  <a:lnTo>
                    <a:pt x="16532" y="20474"/>
                  </a:lnTo>
                  <a:lnTo>
                    <a:pt x="14403" y="25149"/>
                  </a:lnTo>
                  <a:lnTo>
                    <a:pt x="24068" y="38120"/>
                  </a:lnTo>
                  <a:lnTo>
                    <a:pt x="25657" y="34653"/>
                  </a:lnTo>
                  <a:lnTo>
                    <a:pt x="26705" y="32334"/>
                  </a:lnTo>
                  <a:lnTo>
                    <a:pt x="13767" y="15006"/>
                  </a:lnTo>
                  <a:lnTo>
                    <a:pt x="13544" y="14912"/>
                  </a:lnTo>
                  <a:lnTo>
                    <a:pt x="13607" y="14785"/>
                  </a:lnTo>
                  <a:lnTo>
                    <a:pt x="11318" y="11733"/>
                  </a:lnTo>
                  <a:close/>
                </a:path>
              </a:pathLst>
            </a:custGeom>
            <a:solidFill>
              <a:srgbClr val="4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4"/>
            <p:cNvSpPr/>
            <p:nvPr/>
          </p:nvSpPr>
          <p:spPr>
            <a:xfrm>
              <a:off x="5658325" y="725350"/>
              <a:ext cx="159000" cy="269425"/>
            </a:xfrm>
            <a:custGeom>
              <a:avLst/>
              <a:gdLst/>
              <a:ahLst/>
              <a:cxnLst/>
              <a:rect l="l" t="t" r="r" b="b"/>
              <a:pathLst>
                <a:path w="6360" h="10777" extrusionOk="0">
                  <a:moveTo>
                    <a:pt x="2608" y="1"/>
                  </a:moveTo>
                  <a:lnTo>
                    <a:pt x="1" y="5723"/>
                  </a:lnTo>
                  <a:lnTo>
                    <a:pt x="3752" y="10777"/>
                  </a:lnTo>
                  <a:lnTo>
                    <a:pt x="6359" y="5024"/>
                  </a:lnTo>
                  <a:lnTo>
                    <a:pt x="2608" y="1"/>
                  </a:lnTo>
                  <a:close/>
                </a:path>
              </a:pathLst>
            </a:custGeom>
            <a:solidFill>
              <a:srgbClr val="3E36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4"/>
            <p:cNvSpPr/>
            <p:nvPr/>
          </p:nvSpPr>
          <p:spPr>
            <a:xfrm>
              <a:off x="5808575" y="1017825"/>
              <a:ext cx="139075" cy="168525"/>
            </a:xfrm>
            <a:custGeom>
              <a:avLst/>
              <a:gdLst/>
              <a:ahLst/>
              <a:cxnLst/>
              <a:rect l="l" t="t" r="r" b="b"/>
              <a:pathLst>
                <a:path w="5563" h="6741" extrusionOk="0">
                  <a:moveTo>
                    <a:pt x="985" y="1"/>
                  </a:moveTo>
                  <a:lnTo>
                    <a:pt x="1" y="2099"/>
                  </a:lnTo>
                  <a:lnTo>
                    <a:pt x="3434" y="6741"/>
                  </a:lnTo>
                  <a:lnTo>
                    <a:pt x="5563" y="2066"/>
                  </a:lnTo>
                  <a:lnTo>
                    <a:pt x="985" y="1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4"/>
            <p:cNvSpPr/>
            <p:nvPr/>
          </p:nvSpPr>
          <p:spPr>
            <a:xfrm>
              <a:off x="5872925" y="927225"/>
              <a:ext cx="5625" cy="5550"/>
            </a:xfrm>
            <a:custGeom>
              <a:avLst/>
              <a:gdLst/>
              <a:ahLst/>
              <a:cxnLst/>
              <a:rect l="l" t="t" r="r" b="b"/>
              <a:pathLst>
                <a:path w="225" h="222" extrusionOk="0">
                  <a:moveTo>
                    <a:pt x="64" y="1"/>
                  </a:moveTo>
                  <a:lnTo>
                    <a:pt x="1" y="128"/>
                  </a:lnTo>
                  <a:lnTo>
                    <a:pt x="224" y="22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6690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4"/>
            <p:cNvSpPr/>
            <p:nvPr/>
          </p:nvSpPr>
          <p:spPr>
            <a:xfrm>
              <a:off x="6069275" y="933825"/>
              <a:ext cx="213025" cy="187075"/>
            </a:xfrm>
            <a:custGeom>
              <a:avLst/>
              <a:gdLst/>
              <a:ahLst/>
              <a:cxnLst/>
              <a:rect l="l" t="t" r="r" b="b"/>
              <a:pathLst>
                <a:path w="8521" h="7483" extrusionOk="0">
                  <a:moveTo>
                    <a:pt x="4267" y="1"/>
                  </a:moveTo>
                  <a:cubicBezTo>
                    <a:pt x="2847" y="1"/>
                    <a:pt x="1487" y="811"/>
                    <a:pt x="857" y="2183"/>
                  </a:cubicBezTo>
                  <a:cubicBezTo>
                    <a:pt x="0" y="4060"/>
                    <a:pt x="827" y="6286"/>
                    <a:pt x="2701" y="7143"/>
                  </a:cubicBezTo>
                  <a:cubicBezTo>
                    <a:pt x="3205" y="7374"/>
                    <a:pt x="3734" y="7483"/>
                    <a:pt x="4255" y="7483"/>
                  </a:cubicBezTo>
                  <a:cubicBezTo>
                    <a:pt x="5675" y="7483"/>
                    <a:pt x="7034" y="6672"/>
                    <a:pt x="7661" y="5299"/>
                  </a:cubicBezTo>
                  <a:cubicBezTo>
                    <a:pt x="8520" y="3391"/>
                    <a:pt x="7694" y="1199"/>
                    <a:pt x="5817" y="339"/>
                  </a:cubicBezTo>
                  <a:cubicBezTo>
                    <a:pt x="5314" y="110"/>
                    <a:pt x="4787" y="1"/>
                    <a:pt x="4267" y="1"/>
                  </a:cubicBezTo>
                  <a:close/>
                </a:path>
              </a:pathLst>
            </a:custGeom>
            <a:solidFill>
              <a:srgbClr val="C62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>
              <a:off x="6132025" y="795675"/>
              <a:ext cx="213025" cy="187600"/>
            </a:xfrm>
            <a:custGeom>
              <a:avLst/>
              <a:gdLst/>
              <a:ahLst/>
              <a:cxnLst/>
              <a:rect l="l" t="t" r="r" b="b"/>
              <a:pathLst>
                <a:path w="8521" h="7504" extrusionOk="0">
                  <a:moveTo>
                    <a:pt x="4278" y="0"/>
                  </a:moveTo>
                  <a:cubicBezTo>
                    <a:pt x="2846" y="0"/>
                    <a:pt x="1491" y="829"/>
                    <a:pt x="860" y="2211"/>
                  </a:cubicBezTo>
                  <a:cubicBezTo>
                    <a:pt x="1" y="4085"/>
                    <a:pt x="827" y="6310"/>
                    <a:pt x="2704" y="7170"/>
                  </a:cubicBezTo>
                  <a:cubicBezTo>
                    <a:pt x="3199" y="7396"/>
                    <a:pt x="3719" y="7503"/>
                    <a:pt x="4231" y="7503"/>
                  </a:cubicBezTo>
                  <a:cubicBezTo>
                    <a:pt x="5659" y="7503"/>
                    <a:pt x="7031" y="6674"/>
                    <a:pt x="7664" y="5293"/>
                  </a:cubicBezTo>
                  <a:cubicBezTo>
                    <a:pt x="8521" y="3419"/>
                    <a:pt x="7694" y="1193"/>
                    <a:pt x="5820" y="334"/>
                  </a:cubicBezTo>
                  <a:cubicBezTo>
                    <a:pt x="5316" y="107"/>
                    <a:pt x="4792" y="0"/>
                    <a:pt x="4278" y="0"/>
                  </a:cubicBezTo>
                  <a:close/>
                </a:path>
              </a:pathLst>
            </a:custGeom>
            <a:solidFill>
              <a:srgbClr val="E6B1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>
              <a:off x="5642450" y="450300"/>
              <a:ext cx="148675" cy="90500"/>
            </a:xfrm>
            <a:custGeom>
              <a:avLst/>
              <a:gdLst/>
              <a:ahLst/>
              <a:cxnLst/>
              <a:rect l="l" t="t" r="r" b="b"/>
              <a:pathLst>
                <a:path w="5947" h="3620" extrusionOk="0">
                  <a:moveTo>
                    <a:pt x="3017" y="0"/>
                  </a:moveTo>
                  <a:cubicBezTo>
                    <a:pt x="890" y="0"/>
                    <a:pt x="0" y="1401"/>
                    <a:pt x="0" y="1401"/>
                  </a:cubicBezTo>
                  <a:cubicBezTo>
                    <a:pt x="1719" y="2082"/>
                    <a:pt x="3051" y="3619"/>
                    <a:pt x="3714" y="3619"/>
                  </a:cubicBezTo>
                  <a:cubicBezTo>
                    <a:pt x="3762" y="3619"/>
                    <a:pt x="3807" y="3611"/>
                    <a:pt x="3848" y="3594"/>
                  </a:cubicBezTo>
                  <a:cubicBezTo>
                    <a:pt x="4133" y="3467"/>
                    <a:pt x="2450" y="1275"/>
                    <a:pt x="2449" y="1274"/>
                  </a:cubicBezTo>
                  <a:lnTo>
                    <a:pt x="2449" y="1274"/>
                  </a:lnTo>
                  <a:cubicBezTo>
                    <a:pt x="2450" y="1275"/>
                    <a:pt x="4494" y="3432"/>
                    <a:pt x="4771" y="3432"/>
                  </a:cubicBezTo>
                  <a:cubicBezTo>
                    <a:pt x="4789" y="3432"/>
                    <a:pt x="4800" y="3422"/>
                    <a:pt x="4802" y="3403"/>
                  </a:cubicBezTo>
                  <a:cubicBezTo>
                    <a:pt x="4896" y="2482"/>
                    <a:pt x="3531" y="893"/>
                    <a:pt x="3530" y="893"/>
                  </a:cubicBezTo>
                  <a:lnTo>
                    <a:pt x="3530" y="893"/>
                  </a:lnTo>
                  <a:cubicBezTo>
                    <a:pt x="3531" y="893"/>
                    <a:pt x="5429" y="2524"/>
                    <a:pt x="5792" y="2524"/>
                  </a:cubicBezTo>
                  <a:cubicBezTo>
                    <a:pt x="5824" y="2524"/>
                    <a:pt x="5844" y="2511"/>
                    <a:pt x="5850" y="2482"/>
                  </a:cubicBezTo>
                  <a:cubicBezTo>
                    <a:pt x="5946" y="1623"/>
                    <a:pt x="4548" y="130"/>
                    <a:pt x="3594" y="33"/>
                  </a:cubicBezTo>
                  <a:cubicBezTo>
                    <a:pt x="3392" y="11"/>
                    <a:pt x="3200" y="0"/>
                    <a:pt x="3017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>
              <a:off x="4837350" y="1000350"/>
              <a:ext cx="793975" cy="549700"/>
            </a:xfrm>
            <a:custGeom>
              <a:avLst/>
              <a:gdLst/>
              <a:ahLst/>
              <a:cxnLst/>
              <a:rect l="l" t="t" r="r" b="b"/>
              <a:pathLst>
                <a:path w="31759" h="21988" extrusionOk="0">
                  <a:moveTo>
                    <a:pt x="6931" y="0"/>
                  </a:moveTo>
                  <a:cubicBezTo>
                    <a:pt x="6931" y="0"/>
                    <a:pt x="446" y="2956"/>
                    <a:pt x="222" y="4133"/>
                  </a:cubicBezTo>
                  <a:cubicBezTo>
                    <a:pt x="1" y="5278"/>
                    <a:pt x="1908" y="16308"/>
                    <a:pt x="7630" y="19393"/>
                  </a:cubicBezTo>
                  <a:cubicBezTo>
                    <a:pt x="11726" y="21612"/>
                    <a:pt x="19184" y="21987"/>
                    <a:pt x="23503" y="21987"/>
                  </a:cubicBezTo>
                  <a:cubicBezTo>
                    <a:pt x="25184" y="21987"/>
                    <a:pt x="26389" y="21931"/>
                    <a:pt x="26736" y="21904"/>
                  </a:cubicBezTo>
                  <a:cubicBezTo>
                    <a:pt x="28008" y="21840"/>
                    <a:pt x="31759" y="19869"/>
                    <a:pt x="28867" y="18279"/>
                  </a:cubicBezTo>
                  <a:cubicBezTo>
                    <a:pt x="25973" y="16723"/>
                    <a:pt x="13862" y="16308"/>
                    <a:pt x="11794" y="13765"/>
                  </a:cubicBezTo>
                  <a:cubicBezTo>
                    <a:pt x="9759" y="11191"/>
                    <a:pt x="6931" y="0"/>
                    <a:pt x="6931" y="0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4"/>
            <p:cNvSpPr/>
            <p:nvPr/>
          </p:nvSpPr>
          <p:spPr>
            <a:xfrm>
              <a:off x="4736375" y="831850"/>
              <a:ext cx="394750" cy="533250"/>
            </a:xfrm>
            <a:custGeom>
              <a:avLst/>
              <a:gdLst/>
              <a:ahLst/>
              <a:cxnLst/>
              <a:rect l="l" t="t" r="r" b="b"/>
              <a:pathLst>
                <a:path w="15790" h="21330" extrusionOk="0">
                  <a:moveTo>
                    <a:pt x="10301" y="1"/>
                  </a:moveTo>
                  <a:cubicBezTo>
                    <a:pt x="1" y="3116"/>
                    <a:pt x="479" y="6008"/>
                    <a:pt x="670" y="9347"/>
                  </a:cubicBezTo>
                  <a:cubicBezTo>
                    <a:pt x="891" y="13035"/>
                    <a:pt x="3277" y="20251"/>
                    <a:pt x="4833" y="21174"/>
                  </a:cubicBezTo>
                  <a:cubicBezTo>
                    <a:pt x="5019" y="21280"/>
                    <a:pt x="5317" y="21329"/>
                    <a:pt x="5698" y="21329"/>
                  </a:cubicBezTo>
                  <a:cubicBezTo>
                    <a:pt x="8511" y="21329"/>
                    <a:pt x="15789" y="18612"/>
                    <a:pt x="14752" y="15896"/>
                  </a:cubicBezTo>
                  <a:cubicBezTo>
                    <a:pt x="12750" y="10619"/>
                    <a:pt x="10301" y="1"/>
                    <a:pt x="1030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5492250" y="1436650"/>
              <a:ext cx="210500" cy="128525"/>
            </a:xfrm>
            <a:custGeom>
              <a:avLst/>
              <a:gdLst/>
              <a:ahLst/>
              <a:cxnLst/>
              <a:rect l="l" t="t" r="r" b="b"/>
              <a:pathLst>
                <a:path w="8420" h="5141" extrusionOk="0">
                  <a:moveTo>
                    <a:pt x="827" y="1"/>
                  </a:moveTo>
                  <a:cubicBezTo>
                    <a:pt x="827" y="1"/>
                    <a:pt x="1" y="4324"/>
                    <a:pt x="128" y="4579"/>
                  </a:cubicBezTo>
                  <a:cubicBezTo>
                    <a:pt x="143" y="4610"/>
                    <a:pt x="199" y="4623"/>
                    <a:pt x="288" y="4623"/>
                  </a:cubicBezTo>
                  <a:cubicBezTo>
                    <a:pt x="774" y="4623"/>
                    <a:pt x="2244" y="4236"/>
                    <a:pt x="3548" y="4236"/>
                  </a:cubicBezTo>
                  <a:cubicBezTo>
                    <a:pt x="3975" y="4236"/>
                    <a:pt x="4385" y="4278"/>
                    <a:pt x="4736" y="4388"/>
                  </a:cubicBezTo>
                  <a:cubicBezTo>
                    <a:pt x="6054" y="4828"/>
                    <a:pt x="6950" y="5140"/>
                    <a:pt x="7259" y="5140"/>
                  </a:cubicBezTo>
                  <a:cubicBezTo>
                    <a:pt x="7330" y="5140"/>
                    <a:pt x="7370" y="5123"/>
                    <a:pt x="7376" y="5087"/>
                  </a:cubicBezTo>
                  <a:cubicBezTo>
                    <a:pt x="7440" y="4230"/>
                    <a:pt x="5118" y="3307"/>
                    <a:pt x="5118" y="3307"/>
                  </a:cubicBezTo>
                  <a:lnTo>
                    <a:pt x="5118" y="3307"/>
                  </a:lnTo>
                  <a:cubicBezTo>
                    <a:pt x="5118" y="3307"/>
                    <a:pt x="7332" y="4029"/>
                    <a:pt x="8013" y="4029"/>
                  </a:cubicBezTo>
                  <a:cubicBezTo>
                    <a:pt x="8115" y="4029"/>
                    <a:pt x="8182" y="4013"/>
                    <a:pt x="8203" y="3976"/>
                  </a:cubicBezTo>
                  <a:cubicBezTo>
                    <a:pt x="8419" y="3508"/>
                    <a:pt x="5474" y="2342"/>
                    <a:pt x="5227" y="2263"/>
                  </a:cubicBezTo>
                  <a:lnTo>
                    <a:pt x="5227" y="2263"/>
                  </a:lnTo>
                  <a:cubicBezTo>
                    <a:pt x="5385" y="2290"/>
                    <a:pt x="6764" y="2460"/>
                    <a:pt x="7524" y="2460"/>
                  </a:cubicBezTo>
                  <a:cubicBezTo>
                    <a:pt x="7785" y="2460"/>
                    <a:pt x="7974" y="2440"/>
                    <a:pt x="8012" y="2386"/>
                  </a:cubicBezTo>
                  <a:cubicBezTo>
                    <a:pt x="8139" y="2163"/>
                    <a:pt x="5787" y="1051"/>
                    <a:pt x="4609" y="700"/>
                  </a:cubicBezTo>
                  <a:cubicBezTo>
                    <a:pt x="3434" y="352"/>
                    <a:pt x="1082" y="34"/>
                    <a:pt x="827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5554975" y="1437225"/>
              <a:ext cx="88600" cy="23325"/>
            </a:xfrm>
            <a:custGeom>
              <a:avLst/>
              <a:gdLst/>
              <a:ahLst/>
              <a:cxnLst/>
              <a:rect l="l" t="t" r="r" b="b"/>
              <a:pathLst>
                <a:path w="3544" h="933" extrusionOk="0">
                  <a:moveTo>
                    <a:pt x="3251" y="1"/>
                  </a:moveTo>
                  <a:cubicBezTo>
                    <a:pt x="2615" y="1"/>
                    <a:pt x="917" y="303"/>
                    <a:pt x="480" y="329"/>
                  </a:cubicBezTo>
                  <a:cubicBezTo>
                    <a:pt x="1" y="356"/>
                    <a:pt x="1017" y="933"/>
                    <a:pt x="1587" y="933"/>
                  </a:cubicBezTo>
                  <a:cubicBezTo>
                    <a:pt x="1661" y="933"/>
                    <a:pt x="1728" y="923"/>
                    <a:pt x="1782" y="901"/>
                  </a:cubicBezTo>
                  <a:cubicBezTo>
                    <a:pt x="1782" y="901"/>
                    <a:pt x="3118" y="423"/>
                    <a:pt x="3469" y="105"/>
                  </a:cubicBezTo>
                  <a:cubicBezTo>
                    <a:pt x="3544" y="30"/>
                    <a:pt x="3448" y="1"/>
                    <a:pt x="3251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4"/>
            <p:cNvSpPr/>
            <p:nvPr/>
          </p:nvSpPr>
          <p:spPr>
            <a:xfrm>
              <a:off x="5000250" y="985400"/>
              <a:ext cx="130375" cy="255775"/>
            </a:xfrm>
            <a:custGeom>
              <a:avLst/>
              <a:gdLst/>
              <a:ahLst/>
              <a:cxnLst/>
              <a:rect l="l" t="t" r="r" b="b"/>
              <a:pathLst>
                <a:path w="5215" h="10231" extrusionOk="0">
                  <a:moveTo>
                    <a:pt x="272" y="1"/>
                  </a:moveTo>
                  <a:cubicBezTo>
                    <a:pt x="234" y="1"/>
                    <a:pt x="196" y="8"/>
                    <a:pt x="161" y="26"/>
                  </a:cubicBezTo>
                  <a:cubicBezTo>
                    <a:pt x="34" y="90"/>
                    <a:pt x="0" y="217"/>
                    <a:pt x="34" y="344"/>
                  </a:cubicBezTo>
                  <a:cubicBezTo>
                    <a:pt x="97" y="438"/>
                    <a:pt x="3752" y="8195"/>
                    <a:pt x="4706" y="10103"/>
                  </a:cubicBezTo>
                  <a:cubicBezTo>
                    <a:pt x="4739" y="10200"/>
                    <a:pt x="4833" y="10230"/>
                    <a:pt x="4929" y="10230"/>
                  </a:cubicBezTo>
                  <a:cubicBezTo>
                    <a:pt x="4960" y="10230"/>
                    <a:pt x="4993" y="10230"/>
                    <a:pt x="5024" y="10200"/>
                  </a:cubicBezTo>
                  <a:cubicBezTo>
                    <a:pt x="5151" y="10136"/>
                    <a:pt x="5214" y="10009"/>
                    <a:pt x="5151" y="9882"/>
                  </a:cubicBezTo>
                  <a:cubicBezTo>
                    <a:pt x="4197" y="7974"/>
                    <a:pt x="542" y="217"/>
                    <a:pt x="509" y="120"/>
                  </a:cubicBezTo>
                  <a:cubicBezTo>
                    <a:pt x="463" y="53"/>
                    <a:pt x="369" y="1"/>
                    <a:pt x="272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4"/>
            <p:cNvSpPr/>
            <p:nvPr/>
          </p:nvSpPr>
          <p:spPr>
            <a:xfrm>
              <a:off x="5000250" y="813525"/>
              <a:ext cx="156625" cy="46975"/>
            </a:xfrm>
            <a:custGeom>
              <a:avLst/>
              <a:gdLst/>
              <a:ahLst/>
              <a:cxnLst/>
              <a:rect l="l" t="t" r="r" b="b"/>
              <a:pathLst>
                <a:path w="6265" h="1879" extrusionOk="0">
                  <a:moveTo>
                    <a:pt x="5993" y="1"/>
                  </a:moveTo>
                  <a:cubicBezTo>
                    <a:pt x="5945" y="1"/>
                    <a:pt x="5896" y="12"/>
                    <a:pt x="5850" y="34"/>
                  </a:cubicBezTo>
                  <a:cubicBezTo>
                    <a:pt x="3945" y="1228"/>
                    <a:pt x="1907" y="1394"/>
                    <a:pt x="909" y="1394"/>
                  </a:cubicBezTo>
                  <a:cubicBezTo>
                    <a:pt x="526" y="1394"/>
                    <a:pt x="296" y="1369"/>
                    <a:pt x="288" y="1369"/>
                  </a:cubicBezTo>
                  <a:cubicBezTo>
                    <a:pt x="271" y="1365"/>
                    <a:pt x="254" y="1363"/>
                    <a:pt x="237" y="1363"/>
                  </a:cubicBezTo>
                  <a:cubicBezTo>
                    <a:pt x="129" y="1363"/>
                    <a:pt x="34" y="1450"/>
                    <a:pt x="34" y="1560"/>
                  </a:cubicBezTo>
                  <a:cubicBezTo>
                    <a:pt x="0" y="1718"/>
                    <a:pt x="97" y="1845"/>
                    <a:pt x="255" y="1845"/>
                  </a:cubicBezTo>
                  <a:cubicBezTo>
                    <a:pt x="288" y="1845"/>
                    <a:pt x="542" y="1878"/>
                    <a:pt x="987" y="1878"/>
                  </a:cubicBezTo>
                  <a:cubicBezTo>
                    <a:pt x="2068" y="1878"/>
                    <a:pt x="4133" y="1687"/>
                    <a:pt x="6104" y="446"/>
                  </a:cubicBezTo>
                  <a:cubicBezTo>
                    <a:pt x="6232" y="383"/>
                    <a:pt x="6265" y="225"/>
                    <a:pt x="6201" y="98"/>
                  </a:cubicBezTo>
                  <a:cubicBezTo>
                    <a:pt x="6160" y="36"/>
                    <a:pt x="6079" y="1"/>
                    <a:pt x="5993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4573475" y="1551750"/>
              <a:ext cx="335425" cy="261650"/>
            </a:xfrm>
            <a:custGeom>
              <a:avLst/>
              <a:gdLst/>
              <a:ahLst/>
              <a:cxnLst/>
              <a:rect l="l" t="t" r="r" b="b"/>
              <a:pathLst>
                <a:path w="13417" h="10466" extrusionOk="0">
                  <a:moveTo>
                    <a:pt x="10787" y="0"/>
                  </a:moveTo>
                  <a:cubicBezTo>
                    <a:pt x="8399" y="0"/>
                    <a:pt x="4932" y="303"/>
                    <a:pt x="3719" y="1946"/>
                  </a:cubicBezTo>
                  <a:cubicBezTo>
                    <a:pt x="1908" y="4362"/>
                    <a:pt x="128" y="9894"/>
                    <a:pt x="64" y="10148"/>
                  </a:cubicBezTo>
                  <a:cubicBezTo>
                    <a:pt x="1" y="10275"/>
                    <a:pt x="95" y="10402"/>
                    <a:pt x="222" y="10435"/>
                  </a:cubicBezTo>
                  <a:cubicBezTo>
                    <a:pt x="255" y="10466"/>
                    <a:pt x="255" y="10466"/>
                    <a:pt x="286" y="10466"/>
                  </a:cubicBezTo>
                  <a:cubicBezTo>
                    <a:pt x="382" y="10466"/>
                    <a:pt x="509" y="10402"/>
                    <a:pt x="540" y="10275"/>
                  </a:cubicBezTo>
                  <a:cubicBezTo>
                    <a:pt x="540" y="10245"/>
                    <a:pt x="2353" y="4616"/>
                    <a:pt x="4101" y="2233"/>
                  </a:cubicBezTo>
                  <a:cubicBezTo>
                    <a:pt x="5204" y="762"/>
                    <a:pt x="8594" y="499"/>
                    <a:pt x="10891" y="499"/>
                  </a:cubicBezTo>
                  <a:cubicBezTo>
                    <a:pt x="12167" y="499"/>
                    <a:pt x="13107" y="580"/>
                    <a:pt x="13129" y="580"/>
                  </a:cubicBezTo>
                  <a:cubicBezTo>
                    <a:pt x="13290" y="580"/>
                    <a:pt x="13417" y="483"/>
                    <a:pt x="13417" y="356"/>
                  </a:cubicBezTo>
                  <a:cubicBezTo>
                    <a:pt x="13417" y="229"/>
                    <a:pt x="13320" y="102"/>
                    <a:pt x="13193" y="102"/>
                  </a:cubicBezTo>
                  <a:cubicBezTo>
                    <a:pt x="13080" y="91"/>
                    <a:pt x="12096" y="0"/>
                    <a:pt x="10787" y="0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5308625" y="847400"/>
              <a:ext cx="90625" cy="141025"/>
            </a:xfrm>
            <a:custGeom>
              <a:avLst/>
              <a:gdLst/>
              <a:ahLst/>
              <a:cxnLst/>
              <a:rect l="l" t="t" r="r" b="b"/>
              <a:pathLst>
                <a:path w="3625" h="5641" extrusionOk="0">
                  <a:moveTo>
                    <a:pt x="260" y="1"/>
                  </a:moveTo>
                  <a:cubicBezTo>
                    <a:pt x="190" y="1"/>
                    <a:pt x="118" y="25"/>
                    <a:pt x="64" y="78"/>
                  </a:cubicBezTo>
                  <a:cubicBezTo>
                    <a:pt x="1" y="205"/>
                    <a:pt x="1" y="332"/>
                    <a:pt x="97" y="426"/>
                  </a:cubicBezTo>
                  <a:cubicBezTo>
                    <a:pt x="128" y="460"/>
                    <a:pt x="2323" y="2367"/>
                    <a:pt x="3116" y="5450"/>
                  </a:cubicBezTo>
                  <a:cubicBezTo>
                    <a:pt x="3149" y="5577"/>
                    <a:pt x="3243" y="5640"/>
                    <a:pt x="3340" y="5640"/>
                  </a:cubicBezTo>
                  <a:lnTo>
                    <a:pt x="3404" y="5640"/>
                  </a:lnTo>
                  <a:cubicBezTo>
                    <a:pt x="3561" y="5610"/>
                    <a:pt x="3625" y="5483"/>
                    <a:pt x="3594" y="5322"/>
                  </a:cubicBezTo>
                  <a:cubicBezTo>
                    <a:pt x="2768" y="2080"/>
                    <a:pt x="509" y="142"/>
                    <a:pt x="415" y="45"/>
                  </a:cubicBezTo>
                  <a:cubicBezTo>
                    <a:pt x="372" y="16"/>
                    <a:pt x="316" y="1"/>
                    <a:pt x="260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5042400" y="589400"/>
              <a:ext cx="17525" cy="70000"/>
            </a:xfrm>
            <a:custGeom>
              <a:avLst/>
              <a:gdLst/>
              <a:ahLst/>
              <a:cxnLst/>
              <a:rect l="l" t="t" r="r" b="b"/>
              <a:pathLst>
                <a:path w="701" h="2800" extrusionOk="0">
                  <a:moveTo>
                    <a:pt x="637" y="1"/>
                  </a:moveTo>
                  <a:lnTo>
                    <a:pt x="637" y="1"/>
                  </a:lnTo>
                  <a:cubicBezTo>
                    <a:pt x="636" y="1"/>
                    <a:pt x="31" y="288"/>
                    <a:pt x="31" y="606"/>
                  </a:cubicBezTo>
                  <a:cubicBezTo>
                    <a:pt x="31" y="606"/>
                    <a:pt x="31" y="733"/>
                    <a:pt x="1" y="891"/>
                  </a:cubicBezTo>
                  <a:cubicBezTo>
                    <a:pt x="1" y="1519"/>
                    <a:pt x="1" y="2799"/>
                    <a:pt x="153" y="2799"/>
                  </a:cubicBezTo>
                  <a:cubicBezTo>
                    <a:pt x="154" y="2799"/>
                    <a:pt x="156" y="2799"/>
                    <a:pt x="158" y="2799"/>
                  </a:cubicBezTo>
                  <a:cubicBezTo>
                    <a:pt x="413" y="2768"/>
                    <a:pt x="446" y="2735"/>
                    <a:pt x="573" y="2608"/>
                  </a:cubicBezTo>
                  <a:cubicBezTo>
                    <a:pt x="700" y="2450"/>
                    <a:pt x="637" y="1"/>
                    <a:pt x="637" y="1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4"/>
            <p:cNvSpPr/>
            <p:nvPr/>
          </p:nvSpPr>
          <p:spPr>
            <a:xfrm>
              <a:off x="4849600" y="541375"/>
              <a:ext cx="285675" cy="117475"/>
            </a:xfrm>
            <a:custGeom>
              <a:avLst/>
              <a:gdLst/>
              <a:ahLst/>
              <a:cxnLst/>
              <a:rect l="l" t="t" r="r" b="b"/>
              <a:pathLst>
                <a:path w="11427" h="4699" extrusionOk="0">
                  <a:moveTo>
                    <a:pt x="10876" y="1"/>
                  </a:moveTo>
                  <a:cubicBezTo>
                    <a:pt x="10841" y="1"/>
                    <a:pt x="10804" y="5"/>
                    <a:pt x="10765" y="14"/>
                  </a:cubicBezTo>
                  <a:cubicBezTo>
                    <a:pt x="10765" y="14"/>
                    <a:pt x="749" y="968"/>
                    <a:pt x="368" y="1922"/>
                  </a:cubicBezTo>
                  <a:cubicBezTo>
                    <a:pt x="1" y="2871"/>
                    <a:pt x="1397" y="4698"/>
                    <a:pt x="2269" y="4698"/>
                  </a:cubicBezTo>
                  <a:cubicBezTo>
                    <a:pt x="2304" y="4698"/>
                    <a:pt x="2338" y="4695"/>
                    <a:pt x="2372" y="4689"/>
                  </a:cubicBezTo>
                  <a:cubicBezTo>
                    <a:pt x="3262" y="4498"/>
                    <a:pt x="3229" y="3608"/>
                    <a:pt x="3961" y="3481"/>
                  </a:cubicBezTo>
                  <a:cubicBezTo>
                    <a:pt x="3983" y="3478"/>
                    <a:pt x="4003" y="3477"/>
                    <a:pt x="4023" y="3477"/>
                  </a:cubicBezTo>
                  <a:cubicBezTo>
                    <a:pt x="4483" y="3477"/>
                    <a:pt x="4674" y="4208"/>
                    <a:pt x="5432" y="4208"/>
                  </a:cubicBezTo>
                  <a:cubicBezTo>
                    <a:pt x="5734" y="4208"/>
                    <a:pt x="6126" y="4091"/>
                    <a:pt x="6662" y="3766"/>
                  </a:cubicBezTo>
                  <a:cubicBezTo>
                    <a:pt x="8603" y="2558"/>
                    <a:pt x="10765" y="1922"/>
                    <a:pt x="11083" y="1510"/>
                  </a:cubicBezTo>
                  <a:cubicBezTo>
                    <a:pt x="11382" y="1120"/>
                    <a:pt x="11426" y="1"/>
                    <a:pt x="10876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1480925" y="1037875"/>
              <a:ext cx="4986525" cy="1738050"/>
            </a:xfrm>
            <a:custGeom>
              <a:avLst/>
              <a:gdLst/>
              <a:ahLst/>
              <a:cxnLst/>
              <a:rect l="l" t="t" r="r" b="b"/>
              <a:pathLst>
                <a:path w="199461" h="69522" extrusionOk="0">
                  <a:moveTo>
                    <a:pt x="46036" y="1"/>
                  </a:moveTo>
                  <a:cubicBezTo>
                    <a:pt x="45623" y="1"/>
                    <a:pt x="45209" y="9"/>
                    <a:pt x="44796" y="25"/>
                  </a:cubicBezTo>
                  <a:cubicBezTo>
                    <a:pt x="44636" y="25"/>
                    <a:pt x="44542" y="120"/>
                    <a:pt x="44542" y="280"/>
                  </a:cubicBezTo>
                  <a:cubicBezTo>
                    <a:pt x="44542" y="393"/>
                    <a:pt x="44643" y="506"/>
                    <a:pt x="44755" y="506"/>
                  </a:cubicBezTo>
                  <a:cubicBezTo>
                    <a:pt x="44768" y="506"/>
                    <a:pt x="44782" y="505"/>
                    <a:pt x="44796" y="501"/>
                  </a:cubicBezTo>
                  <a:cubicBezTo>
                    <a:pt x="45623" y="501"/>
                    <a:pt x="46416" y="501"/>
                    <a:pt x="47276" y="534"/>
                  </a:cubicBezTo>
                  <a:cubicBezTo>
                    <a:pt x="47403" y="534"/>
                    <a:pt x="47497" y="407"/>
                    <a:pt x="47530" y="280"/>
                  </a:cubicBezTo>
                  <a:cubicBezTo>
                    <a:pt x="47530" y="153"/>
                    <a:pt x="47403" y="25"/>
                    <a:pt x="47276" y="25"/>
                  </a:cubicBezTo>
                  <a:cubicBezTo>
                    <a:pt x="46863" y="9"/>
                    <a:pt x="46449" y="1"/>
                    <a:pt x="46036" y="1"/>
                  </a:cubicBezTo>
                  <a:close/>
                  <a:moveTo>
                    <a:pt x="42316" y="120"/>
                  </a:moveTo>
                  <a:cubicBezTo>
                    <a:pt x="41490" y="183"/>
                    <a:pt x="40630" y="280"/>
                    <a:pt x="39837" y="374"/>
                  </a:cubicBezTo>
                  <a:cubicBezTo>
                    <a:pt x="39676" y="407"/>
                    <a:pt x="39582" y="534"/>
                    <a:pt x="39613" y="661"/>
                  </a:cubicBezTo>
                  <a:cubicBezTo>
                    <a:pt x="39613" y="788"/>
                    <a:pt x="39740" y="883"/>
                    <a:pt x="39867" y="883"/>
                  </a:cubicBezTo>
                  <a:lnTo>
                    <a:pt x="39900" y="883"/>
                  </a:lnTo>
                  <a:cubicBezTo>
                    <a:pt x="40694" y="755"/>
                    <a:pt x="41520" y="692"/>
                    <a:pt x="42347" y="628"/>
                  </a:cubicBezTo>
                  <a:cubicBezTo>
                    <a:pt x="42474" y="628"/>
                    <a:pt x="42571" y="501"/>
                    <a:pt x="42571" y="374"/>
                  </a:cubicBezTo>
                  <a:cubicBezTo>
                    <a:pt x="42571" y="216"/>
                    <a:pt x="42444" y="120"/>
                    <a:pt x="42316" y="120"/>
                  </a:cubicBezTo>
                  <a:close/>
                  <a:moveTo>
                    <a:pt x="49717" y="179"/>
                  </a:moveTo>
                  <a:cubicBezTo>
                    <a:pt x="49604" y="179"/>
                    <a:pt x="49501" y="293"/>
                    <a:pt x="49501" y="407"/>
                  </a:cubicBezTo>
                  <a:cubicBezTo>
                    <a:pt x="49468" y="534"/>
                    <a:pt x="49595" y="661"/>
                    <a:pt x="49723" y="661"/>
                  </a:cubicBezTo>
                  <a:cubicBezTo>
                    <a:pt x="50519" y="725"/>
                    <a:pt x="51345" y="819"/>
                    <a:pt x="52172" y="946"/>
                  </a:cubicBezTo>
                  <a:lnTo>
                    <a:pt x="52202" y="946"/>
                  </a:lnTo>
                  <a:cubicBezTo>
                    <a:pt x="52329" y="946"/>
                    <a:pt x="52426" y="852"/>
                    <a:pt x="52457" y="725"/>
                  </a:cubicBezTo>
                  <a:cubicBezTo>
                    <a:pt x="52457" y="598"/>
                    <a:pt x="52363" y="471"/>
                    <a:pt x="52235" y="437"/>
                  </a:cubicBezTo>
                  <a:cubicBezTo>
                    <a:pt x="51409" y="343"/>
                    <a:pt x="50582" y="247"/>
                    <a:pt x="49756" y="183"/>
                  </a:cubicBezTo>
                  <a:cubicBezTo>
                    <a:pt x="49743" y="180"/>
                    <a:pt x="49730" y="179"/>
                    <a:pt x="49717" y="179"/>
                  </a:cubicBezTo>
                  <a:close/>
                  <a:moveTo>
                    <a:pt x="37357" y="755"/>
                  </a:moveTo>
                  <a:cubicBezTo>
                    <a:pt x="36561" y="916"/>
                    <a:pt x="35734" y="1106"/>
                    <a:pt x="34941" y="1297"/>
                  </a:cubicBezTo>
                  <a:cubicBezTo>
                    <a:pt x="34814" y="1328"/>
                    <a:pt x="34717" y="1455"/>
                    <a:pt x="34750" y="1582"/>
                  </a:cubicBezTo>
                  <a:cubicBezTo>
                    <a:pt x="34781" y="1709"/>
                    <a:pt x="34877" y="1773"/>
                    <a:pt x="35004" y="1773"/>
                  </a:cubicBezTo>
                  <a:lnTo>
                    <a:pt x="35035" y="1773"/>
                  </a:lnTo>
                  <a:cubicBezTo>
                    <a:pt x="35861" y="1582"/>
                    <a:pt x="36658" y="1391"/>
                    <a:pt x="37451" y="1264"/>
                  </a:cubicBezTo>
                  <a:cubicBezTo>
                    <a:pt x="37578" y="1234"/>
                    <a:pt x="37675" y="1106"/>
                    <a:pt x="37642" y="979"/>
                  </a:cubicBezTo>
                  <a:cubicBezTo>
                    <a:pt x="37642" y="819"/>
                    <a:pt x="37515" y="755"/>
                    <a:pt x="37357" y="755"/>
                  </a:cubicBezTo>
                  <a:close/>
                  <a:moveTo>
                    <a:pt x="54631" y="845"/>
                  </a:moveTo>
                  <a:cubicBezTo>
                    <a:pt x="54522" y="845"/>
                    <a:pt x="54424" y="933"/>
                    <a:pt x="54397" y="1043"/>
                  </a:cubicBezTo>
                  <a:cubicBezTo>
                    <a:pt x="54364" y="1170"/>
                    <a:pt x="54461" y="1297"/>
                    <a:pt x="54588" y="1328"/>
                  </a:cubicBezTo>
                  <a:cubicBezTo>
                    <a:pt x="55415" y="1488"/>
                    <a:pt x="56208" y="1646"/>
                    <a:pt x="57004" y="1836"/>
                  </a:cubicBezTo>
                  <a:lnTo>
                    <a:pt x="57068" y="1836"/>
                  </a:lnTo>
                  <a:cubicBezTo>
                    <a:pt x="57195" y="1836"/>
                    <a:pt x="57289" y="1773"/>
                    <a:pt x="57322" y="1646"/>
                  </a:cubicBezTo>
                  <a:cubicBezTo>
                    <a:pt x="57353" y="1518"/>
                    <a:pt x="57258" y="1391"/>
                    <a:pt x="57131" y="1361"/>
                  </a:cubicBezTo>
                  <a:cubicBezTo>
                    <a:pt x="56305" y="1170"/>
                    <a:pt x="55509" y="979"/>
                    <a:pt x="54682" y="852"/>
                  </a:cubicBezTo>
                  <a:cubicBezTo>
                    <a:pt x="54665" y="848"/>
                    <a:pt x="54648" y="845"/>
                    <a:pt x="54631" y="845"/>
                  </a:cubicBezTo>
                  <a:close/>
                  <a:moveTo>
                    <a:pt x="59484" y="1956"/>
                  </a:moveTo>
                  <a:cubicBezTo>
                    <a:pt x="59372" y="1956"/>
                    <a:pt x="59255" y="2022"/>
                    <a:pt x="59230" y="2154"/>
                  </a:cubicBezTo>
                  <a:cubicBezTo>
                    <a:pt x="59196" y="2281"/>
                    <a:pt x="59260" y="2409"/>
                    <a:pt x="59420" y="2442"/>
                  </a:cubicBezTo>
                  <a:cubicBezTo>
                    <a:pt x="60183" y="2663"/>
                    <a:pt x="60977" y="2917"/>
                    <a:pt x="61773" y="3172"/>
                  </a:cubicBezTo>
                  <a:lnTo>
                    <a:pt x="61836" y="3172"/>
                  </a:lnTo>
                  <a:cubicBezTo>
                    <a:pt x="61931" y="3172"/>
                    <a:pt x="62027" y="3108"/>
                    <a:pt x="62091" y="3014"/>
                  </a:cubicBezTo>
                  <a:cubicBezTo>
                    <a:pt x="62121" y="2887"/>
                    <a:pt x="62058" y="2726"/>
                    <a:pt x="61931" y="2696"/>
                  </a:cubicBezTo>
                  <a:cubicBezTo>
                    <a:pt x="61137" y="2442"/>
                    <a:pt x="60310" y="2187"/>
                    <a:pt x="59547" y="1963"/>
                  </a:cubicBezTo>
                  <a:cubicBezTo>
                    <a:pt x="59527" y="1959"/>
                    <a:pt x="59505" y="1956"/>
                    <a:pt x="59484" y="1956"/>
                  </a:cubicBezTo>
                  <a:close/>
                  <a:moveTo>
                    <a:pt x="32594" y="1924"/>
                  </a:moveTo>
                  <a:cubicBezTo>
                    <a:pt x="32570" y="1924"/>
                    <a:pt x="32547" y="1927"/>
                    <a:pt x="32525" y="1933"/>
                  </a:cubicBezTo>
                  <a:cubicBezTo>
                    <a:pt x="31729" y="2187"/>
                    <a:pt x="30935" y="2442"/>
                    <a:pt x="30172" y="2726"/>
                  </a:cubicBezTo>
                  <a:cubicBezTo>
                    <a:pt x="30045" y="2760"/>
                    <a:pt x="29981" y="2887"/>
                    <a:pt x="30012" y="3014"/>
                  </a:cubicBezTo>
                  <a:cubicBezTo>
                    <a:pt x="30045" y="3141"/>
                    <a:pt x="30139" y="3205"/>
                    <a:pt x="30236" y="3205"/>
                  </a:cubicBezTo>
                  <a:cubicBezTo>
                    <a:pt x="30266" y="3205"/>
                    <a:pt x="30299" y="3172"/>
                    <a:pt x="30330" y="3172"/>
                  </a:cubicBezTo>
                  <a:cubicBezTo>
                    <a:pt x="31093" y="2917"/>
                    <a:pt x="31889" y="2632"/>
                    <a:pt x="32682" y="2409"/>
                  </a:cubicBezTo>
                  <a:cubicBezTo>
                    <a:pt x="32809" y="2378"/>
                    <a:pt x="32873" y="2218"/>
                    <a:pt x="32843" y="2091"/>
                  </a:cubicBezTo>
                  <a:cubicBezTo>
                    <a:pt x="32815" y="1986"/>
                    <a:pt x="32704" y="1924"/>
                    <a:pt x="32594" y="1924"/>
                  </a:cubicBezTo>
                  <a:close/>
                  <a:moveTo>
                    <a:pt x="64152" y="3498"/>
                  </a:moveTo>
                  <a:cubicBezTo>
                    <a:pt x="64062" y="3498"/>
                    <a:pt x="63981" y="3557"/>
                    <a:pt x="63935" y="3650"/>
                  </a:cubicBezTo>
                  <a:cubicBezTo>
                    <a:pt x="63902" y="3777"/>
                    <a:pt x="63965" y="3935"/>
                    <a:pt x="64092" y="3968"/>
                  </a:cubicBezTo>
                  <a:cubicBezTo>
                    <a:pt x="64855" y="4252"/>
                    <a:pt x="65618" y="4570"/>
                    <a:pt x="66351" y="4921"/>
                  </a:cubicBezTo>
                  <a:lnTo>
                    <a:pt x="66445" y="4921"/>
                  </a:lnTo>
                  <a:cubicBezTo>
                    <a:pt x="66542" y="4921"/>
                    <a:pt x="66636" y="4888"/>
                    <a:pt x="66699" y="4794"/>
                  </a:cubicBezTo>
                  <a:cubicBezTo>
                    <a:pt x="66732" y="4667"/>
                    <a:pt x="66699" y="4507"/>
                    <a:pt x="66572" y="4443"/>
                  </a:cubicBezTo>
                  <a:cubicBezTo>
                    <a:pt x="65809" y="4125"/>
                    <a:pt x="65046" y="3807"/>
                    <a:pt x="64253" y="3523"/>
                  </a:cubicBezTo>
                  <a:cubicBezTo>
                    <a:pt x="64218" y="3505"/>
                    <a:pt x="64184" y="3498"/>
                    <a:pt x="64152" y="3498"/>
                  </a:cubicBezTo>
                  <a:close/>
                  <a:moveTo>
                    <a:pt x="27951" y="3592"/>
                  </a:moveTo>
                  <a:cubicBezTo>
                    <a:pt x="27918" y="3592"/>
                    <a:pt x="27884" y="3600"/>
                    <a:pt x="27850" y="3617"/>
                  </a:cubicBezTo>
                  <a:cubicBezTo>
                    <a:pt x="27087" y="3935"/>
                    <a:pt x="26324" y="4252"/>
                    <a:pt x="25561" y="4634"/>
                  </a:cubicBezTo>
                  <a:cubicBezTo>
                    <a:pt x="25434" y="4667"/>
                    <a:pt x="25403" y="4825"/>
                    <a:pt x="25467" y="4952"/>
                  </a:cubicBezTo>
                  <a:cubicBezTo>
                    <a:pt x="25497" y="5049"/>
                    <a:pt x="25594" y="5079"/>
                    <a:pt x="25688" y="5079"/>
                  </a:cubicBezTo>
                  <a:lnTo>
                    <a:pt x="25785" y="5079"/>
                  </a:lnTo>
                  <a:cubicBezTo>
                    <a:pt x="26515" y="4731"/>
                    <a:pt x="27278" y="4380"/>
                    <a:pt x="28041" y="4062"/>
                  </a:cubicBezTo>
                  <a:cubicBezTo>
                    <a:pt x="28168" y="3998"/>
                    <a:pt x="28231" y="3871"/>
                    <a:pt x="28168" y="3744"/>
                  </a:cubicBezTo>
                  <a:cubicBezTo>
                    <a:pt x="28121" y="3651"/>
                    <a:pt x="28041" y="3592"/>
                    <a:pt x="27951" y="3592"/>
                  </a:cubicBezTo>
                  <a:close/>
                  <a:moveTo>
                    <a:pt x="68691" y="5499"/>
                  </a:moveTo>
                  <a:cubicBezTo>
                    <a:pt x="68593" y="5499"/>
                    <a:pt x="68496" y="5558"/>
                    <a:pt x="68449" y="5651"/>
                  </a:cubicBezTo>
                  <a:cubicBezTo>
                    <a:pt x="68385" y="5778"/>
                    <a:pt x="68449" y="5906"/>
                    <a:pt x="68576" y="5969"/>
                  </a:cubicBezTo>
                  <a:cubicBezTo>
                    <a:pt x="69306" y="6351"/>
                    <a:pt x="70006" y="6765"/>
                    <a:pt x="70705" y="7177"/>
                  </a:cubicBezTo>
                  <a:cubicBezTo>
                    <a:pt x="70738" y="7210"/>
                    <a:pt x="70769" y="7210"/>
                    <a:pt x="70832" y="7210"/>
                  </a:cubicBezTo>
                  <a:cubicBezTo>
                    <a:pt x="70896" y="7210"/>
                    <a:pt x="70992" y="7177"/>
                    <a:pt x="71056" y="7114"/>
                  </a:cubicBezTo>
                  <a:cubicBezTo>
                    <a:pt x="71120" y="6987"/>
                    <a:pt x="71086" y="6829"/>
                    <a:pt x="70959" y="6765"/>
                  </a:cubicBezTo>
                  <a:cubicBezTo>
                    <a:pt x="70260" y="6351"/>
                    <a:pt x="69530" y="5939"/>
                    <a:pt x="68797" y="5524"/>
                  </a:cubicBezTo>
                  <a:cubicBezTo>
                    <a:pt x="68763" y="5507"/>
                    <a:pt x="68727" y="5499"/>
                    <a:pt x="68691" y="5499"/>
                  </a:cubicBezTo>
                  <a:close/>
                  <a:moveTo>
                    <a:pt x="23470" y="5716"/>
                  </a:moveTo>
                  <a:cubicBezTo>
                    <a:pt x="23425" y="5716"/>
                    <a:pt x="23378" y="5727"/>
                    <a:pt x="23336" y="5748"/>
                  </a:cubicBezTo>
                  <a:cubicBezTo>
                    <a:pt x="22636" y="6129"/>
                    <a:pt x="21906" y="6541"/>
                    <a:pt x="21174" y="6956"/>
                  </a:cubicBezTo>
                  <a:cubicBezTo>
                    <a:pt x="21080" y="7050"/>
                    <a:pt x="21016" y="7177"/>
                    <a:pt x="21110" y="7304"/>
                  </a:cubicBezTo>
                  <a:cubicBezTo>
                    <a:pt x="21143" y="7401"/>
                    <a:pt x="21237" y="7432"/>
                    <a:pt x="21301" y="7432"/>
                  </a:cubicBezTo>
                  <a:cubicBezTo>
                    <a:pt x="21365" y="7432"/>
                    <a:pt x="21398" y="7432"/>
                    <a:pt x="21428" y="7401"/>
                  </a:cubicBezTo>
                  <a:cubicBezTo>
                    <a:pt x="22161" y="6987"/>
                    <a:pt x="22860" y="6575"/>
                    <a:pt x="23590" y="6193"/>
                  </a:cubicBezTo>
                  <a:cubicBezTo>
                    <a:pt x="23717" y="6129"/>
                    <a:pt x="23750" y="5969"/>
                    <a:pt x="23687" y="5842"/>
                  </a:cubicBezTo>
                  <a:cubicBezTo>
                    <a:pt x="23644" y="5758"/>
                    <a:pt x="23560" y="5716"/>
                    <a:pt x="23470" y="5716"/>
                  </a:cubicBezTo>
                  <a:close/>
                  <a:moveTo>
                    <a:pt x="72908" y="8098"/>
                  </a:moveTo>
                  <a:cubicBezTo>
                    <a:pt x="72827" y="8098"/>
                    <a:pt x="72739" y="8134"/>
                    <a:pt x="72676" y="8195"/>
                  </a:cubicBezTo>
                  <a:cubicBezTo>
                    <a:pt x="72612" y="8322"/>
                    <a:pt x="72646" y="8449"/>
                    <a:pt x="72740" y="8546"/>
                  </a:cubicBezTo>
                  <a:cubicBezTo>
                    <a:pt x="73409" y="9021"/>
                    <a:pt x="74044" y="9530"/>
                    <a:pt x="74680" y="10039"/>
                  </a:cubicBezTo>
                  <a:cubicBezTo>
                    <a:pt x="74744" y="10072"/>
                    <a:pt x="74774" y="10102"/>
                    <a:pt x="74838" y="10102"/>
                  </a:cubicBezTo>
                  <a:cubicBezTo>
                    <a:pt x="74901" y="10102"/>
                    <a:pt x="74998" y="10072"/>
                    <a:pt x="75029" y="10008"/>
                  </a:cubicBezTo>
                  <a:cubicBezTo>
                    <a:pt x="75125" y="9911"/>
                    <a:pt x="75092" y="9754"/>
                    <a:pt x="74998" y="9657"/>
                  </a:cubicBezTo>
                  <a:cubicBezTo>
                    <a:pt x="74362" y="9118"/>
                    <a:pt x="73693" y="8609"/>
                    <a:pt x="73027" y="8131"/>
                  </a:cubicBezTo>
                  <a:cubicBezTo>
                    <a:pt x="72993" y="8109"/>
                    <a:pt x="72951" y="8098"/>
                    <a:pt x="72908" y="8098"/>
                  </a:cubicBezTo>
                  <a:close/>
                  <a:moveTo>
                    <a:pt x="19210" y="8258"/>
                  </a:moveTo>
                  <a:cubicBezTo>
                    <a:pt x="19166" y="8258"/>
                    <a:pt x="19121" y="8269"/>
                    <a:pt x="19076" y="8291"/>
                  </a:cubicBezTo>
                  <a:cubicBezTo>
                    <a:pt x="18376" y="8736"/>
                    <a:pt x="17710" y="9212"/>
                    <a:pt x="17041" y="9690"/>
                  </a:cubicBezTo>
                  <a:cubicBezTo>
                    <a:pt x="16914" y="9784"/>
                    <a:pt x="16883" y="9944"/>
                    <a:pt x="16977" y="10039"/>
                  </a:cubicBezTo>
                  <a:cubicBezTo>
                    <a:pt x="17010" y="10102"/>
                    <a:pt x="17104" y="10166"/>
                    <a:pt x="17168" y="10166"/>
                  </a:cubicBezTo>
                  <a:cubicBezTo>
                    <a:pt x="17232" y="10166"/>
                    <a:pt x="17265" y="10135"/>
                    <a:pt x="17328" y="10102"/>
                  </a:cubicBezTo>
                  <a:cubicBezTo>
                    <a:pt x="17995" y="9627"/>
                    <a:pt x="18664" y="9148"/>
                    <a:pt x="19363" y="8703"/>
                  </a:cubicBezTo>
                  <a:cubicBezTo>
                    <a:pt x="19457" y="8640"/>
                    <a:pt x="19490" y="8482"/>
                    <a:pt x="19427" y="8355"/>
                  </a:cubicBezTo>
                  <a:cubicBezTo>
                    <a:pt x="19364" y="8293"/>
                    <a:pt x="19290" y="8258"/>
                    <a:pt x="19210" y="8258"/>
                  </a:cubicBezTo>
                  <a:close/>
                  <a:moveTo>
                    <a:pt x="15197" y="11158"/>
                  </a:moveTo>
                  <a:cubicBezTo>
                    <a:pt x="15146" y="11158"/>
                    <a:pt x="15093" y="11176"/>
                    <a:pt x="15039" y="11216"/>
                  </a:cubicBezTo>
                  <a:cubicBezTo>
                    <a:pt x="14403" y="11725"/>
                    <a:pt x="13735" y="12233"/>
                    <a:pt x="13132" y="12773"/>
                  </a:cubicBezTo>
                  <a:cubicBezTo>
                    <a:pt x="13005" y="12869"/>
                    <a:pt x="13005" y="13027"/>
                    <a:pt x="13099" y="13124"/>
                  </a:cubicBezTo>
                  <a:cubicBezTo>
                    <a:pt x="13132" y="13187"/>
                    <a:pt x="13195" y="13218"/>
                    <a:pt x="13289" y="13218"/>
                  </a:cubicBezTo>
                  <a:cubicBezTo>
                    <a:pt x="13323" y="13218"/>
                    <a:pt x="13386" y="13187"/>
                    <a:pt x="13450" y="13154"/>
                  </a:cubicBezTo>
                  <a:cubicBezTo>
                    <a:pt x="14052" y="12615"/>
                    <a:pt x="14721" y="12106"/>
                    <a:pt x="15357" y="11598"/>
                  </a:cubicBezTo>
                  <a:cubicBezTo>
                    <a:pt x="15451" y="11501"/>
                    <a:pt x="15484" y="11343"/>
                    <a:pt x="15388" y="11247"/>
                  </a:cubicBezTo>
                  <a:cubicBezTo>
                    <a:pt x="15333" y="11192"/>
                    <a:pt x="15267" y="11158"/>
                    <a:pt x="15197" y="11158"/>
                  </a:cubicBezTo>
                  <a:close/>
                  <a:moveTo>
                    <a:pt x="76667" y="11240"/>
                  </a:moveTo>
                  <a:cubicBezTo>
                    <a:pt x="76603" y="11240"/>
                    <a:pt x="76539" y="11263"/>
                    <a:pt x="76491" y="11310"/>
                  </a:cubicBezTo>
                  <a:cubicBezTo>
                    <a:pt x="76397" y="11437"/>
                    <a:pt x="76397" y="11565"/>
                    <a:pt x="76524" y="11661"/>
                  </a:cubicBezTo>
                  <a:cubicBezTo>
                    <a:pt x="77096" y="12233"/>
                    <a:pt x="77669" y="12836"/>
                    <a:pt x="78208" y="13441"/>
                  </a:cubicBezTo>
                  <a:cubicBezTo>
                    <a:pt x="78271" y="13505"/>
                    <a:pt x="78335" y="13505"/>
                    <a:pt x="78399" y="13505"/>
                  </a:cubicBezTo>
                  <a:cubicBezTo>
                    <a:pt x="78462" y="13505"/>
                    <a:pt x="78526" y="13505"/>
                    <a:pt x="78559" y="13441"/>
                  </a:cubicBezTo>
                  <a:cubicBezTo>
                    <a:pt x="78653" y="13378"/>
                    <a:pt x="78686" y="13218"/>
                    <a:pt x="78589" y="13091"/>
                  </a:cubicBezTo>
                  <a:cubicBezTo>
                    <a:pt x="78017" y="12488"/>
                    <a:pt x="77445" y="11882"/>
                    <a:pt x="76842" y="11310"/>
                  </a:cubicBezTo>
                  <a:cubicBezTo>
                    <a:pt x="76794" y="11263"/>
                    <a:pt x="76730" y="11240"/>
                    <a:pt x="76667" y="11240"/>
                  </a:cubicBezTo>
                  <a:close/>
                  <a:moveTo>
                    <a:pt x="11416" y="14359"/>
                  </a:moveTo>
                  <a:cubicBezTo>
                    <a:pt x="11357" y="14359"/>
                    <a:pt x="11300" y="14382"/>
                    <a:pt x="11255" y="14426"/>
                  </a:cubicBezTo>
                  <a:lnTo>
                    <a:pt x="9444" y="16143"/>
                  </a:lnTo>
                  <a:cubicBezTo>
                    <a:pt x="9347" y="16239"/>
                    <a:pt x="9347" y="16397"/>
                    <a:pt x="9444" y="16493"/>
                  </a:cubicBezTo>
                  <a:cubicBezTo>
                    <a:pt x="9508" y="16557"/>
                    <a:pt x="9571" y="16588"/>
                    <a:pt x="9635" y="16588"/>
                  </a:cubicBezTo>
                  <a:cubicBezTo>
                    <a:pt x="9698" y="16588"/>
                    <a:pt x="9762" y="16557"/>
                    <a:pt x="9792" y="16493"/>
                  </a:cubicBezTo>
                  <a:cubicBezTo>
                    <a:pt x="10398" y="15921"/>
                    <a:pt x="11000" y="15349"/>
                    <a:pt x="11606" y="14807"/>
                  </a:cubicBezTo>
                  <a:cubicBezTo>
                    <a:pt x="11700" y="14713"/>
                    <a:pt x="11700" y="14553"/>
                    <a:pt x="11606" y="14459"/>
                  </a:cubicBezTo>
                  <a:cubicBezTo>
                    <a:pt x="11554" y="14390"/>
                    <a:pt x="11484" y="14359"/>
                    <a:pt x="11416" y="14359"/>
                  </a:cubicBezTo>
                  <a:close/>
                  <a:moveTo>
                    <a:pt x="79997" y="14909"/>
                  </a:moveTo>
                  <a:cubicBezTo>
                    <a:pt x="79942" y="14909"/>
                    <a:pt x="79884" y="14927"/>
                    <a:pt x="79830" y="14967"/>
                  </a:cubicBezTo>
                  <a:cubicBezTo>
                    <a:pt x="79734" y="15062"/>
                    <a:pt x="79703" y="15222"/>
                    <a:pt x="79797" y="15316"/>
                  </a:cubicBezTo>
                  <a:cubicBezTo>
                    <a:pt x="80306" y="15952"/>
                    <a:pt x="80784" y="16621"/>
                    <a:pt x="81260" y="17287"/>
                  </a:cubicBezTo>
                  <a:cubicBezTo>
                    <a:pt x="81293" y="17351"/>
                    <a:pt x="81387" y="17414"/>
                    <a:pt x="81451" y="17414"/>
                  </a:cubicBezTo>
                  <a:cubicBezTo>
                    <a:pt x="81514" y="17414"/>
                    <a:pt x="81547" y="17384"/>
                    <a:pt x="81611" y="17351"/>
                  </a:cubicBezTo>
                  <a:cubicBezTo>
                    <a:pt x="81705" y="17287"/>
                    <a:pt x="81738" y="17129"/>
                    <a:pt x="81674" y="17002"/>
                  </a:cubicBezTo>
                  <a:cubicBezTo>
                    <a:pt x="81196" y="16333"/>
                    <a:pt x="80688" y="15634"/>
                    <a:pt x="80179" y="14998"/>
                  </a:cubicBezTo>
                  <a:cubicBezTo>
                    <a:pt x="80142" y="14943"/>
                    <a:pt x="80073" y="14909"/>
                    <a:pt x="79997" y="14909"/>
                  </a:cubicBezTo>
                  <a:close/>
                  <a:moveTo>
                    <a:pt x="7901" y="17852"/>
                  </a:moveTo>
                  <a:cubicBezTo>
                    <a:pt x="7838" y="17852"/>
                    <a:pt x="7774" y="17876"/>
                    <a:pt x="7727" y="17923"/>
                  </a:cubicBezTo>
                  <a:cubicBezTo>
                    <a:pt x="7155" y="18528"/>
                    <a:pt x="6583" y="19164"/>
                    <a:pt x="6041" y="19767"/>
                  </a:cubicBezTo>
                  <a:cubicBezTo>
                    <a:pt x="5947" y="19894"/>
                    <a:pt x="5977" y="20054"/>
                    <a:pt x="6074" y="20118"/>
                  </a:cubicBezTo>
                  <a:cubicBezTo>
                    <a:pt x="6105" y="20181"/>
                    <a:pt x="6168" y="20181"/>
                    <a:pt x="6232" y="20181"/>
                  </a:cubicBezTo>
                  <a:cubicBezTo>
                    <a:pt x="6295" y="20181"/>
                    <a:pt x="6359" y="20148"/>
                    <a:pt x="6423" y="20118"/>
                  </a:cubicBezTo>
                  <a:cubicBezTo>
                    <a:pt x="6964" y="19482"/>
                    <a:pt x="7536" y="18877"/>
                    <a:pt x="8076" y="18274"/>
                  </a:cubicBezTo>
                  <a:cubicBezTo>
                    <a:pt x="8172" y="18177"/>
                    <a:pt x="8172" y="18019"/>
                    <a:pt x="8076" y="17923"/>
                  </a:cubicBezTo>
                  <a:cubicBezTo>
                    <a:pt x="8029" y="17876"/>
                    <a:pt x="7965" y="17852"/>
                    <a:pt x="7901" y="17852"/>
                  </a:cubicBezTo>
                  <a:close/>
                  <a:moveTo>
                    <a:pt x="82816" y="18981"/>
                  </a:moveTo>
                  <a:cubicBezTo>
                    <a:pt x="82764" y="18981"/>
                    <a:pt x="82709" y="18999"/>
                    <a:pt x="82659" y="19037"/>
                  </a:cubicBezTo>
                  <a:cubicBezTo>
                    <a:pt x="82564" y="19100"/>
                    <a:pt x="82531" y="19258"/>
                    <a:pt x="82595" y="19355"/>
                  </a:cubicBezTo>
                  <a:cubicBezTo>
                    <a:pt x="83010" y="20054"/>
                    <a:pt x="83422" y="20754"/>
                    <a:pt x="83803" y="21517"/>
                  </a:cubicBezTo>
                  <a:cubicBezTo>
                    <a:pt x="83867" y="21580"/>
                    <a:pt x="83930" y="21644"/>
                    <a:pt x="84027" y="21644"/>
                  </a:cubicBezTo>
                  <a:cubicBezTo>
                    <a:pt x="84057" y="21644"/>
                    <a:pt x="84121" y="21611"/>
                    <a:pt x="84154" y="21611"/>
                  </a:cubicBezTo>
                  <a:cubicBezTo>
                    <a:pt x="84281" y="21547"/>
                    <a:pt x="84312" y="21389"/>
                    <a:pt x="84248" y="21262"/>
                  </a:cubicBezTo>
                  <a:cubicBezTo>
                    <a:pt x="83836" y="20530"/>
                    <a:pt x="83422" y="19800"/>
                    <a:pt x="83010" y="19100"/>
                  </a:cubicBezTo>
                  <a:cubicBezTo>
                    <a:pt x="82971" y="19023"/>
                    <a:pt x="82897" y="18981"/>
                    <a:pt x="82816" y="18981"/>
                  </a:cubicBezTo>
                  <a:close/>
                  <a:moveTo>
                    <a:pt x="4635" y="21586"/>
                  </a:moveTo>
                  <a:cubicBezTo>
                    <a:pt x="4558" y="21586"/>
                    <a:pt x="4488" y="21620"/>
                    <a:pt x="4451" y="21674"/>
                  </a:cubicBezTo>
                  <a:cubicBezTo>
                    <a:pt x="3912" y="22343"/>
                    <a:pt x="3404" y="22979"/>
                    <a:pt x="2895" y="23645"/>
                  </a:cubicBezTo>
                  <a:cubicBezTo>
                    <a:pt x="2831" y="23742"/>
                    <a:pt x="2862" y="23900"/>
                    <a:pt x="2958" y="23996"/>
                  </a:cubicBezTo>
                  <a:cubicBezTo>
                    <a:pt x="2989" y="24027"/>
                    <a:pt x="3053" y="24027"/>
                    <a:pt x="3116" y="24027"/>
                  </a:cubicBezTo>
                  <a:cubicBezTo>
                    <a:pt x="3180" y="24027"/>
                    <a:pt x="3243" y="23996"/>
                    <a:pt x="3307" y="23933"/>
                  </a:cubicBezTo>
                  <a:cubicBezTo>
                    <a:pt x="3785" y="23297"/>
                    <a:pt x="4294" y="22628"/>
                    <a:pt x="4833" y="21992"/>
                  </a:cubicBezTo>
                  <a:cubicBezTo>
                    <a:pt x="4930" y="21898"/>
                    <a:pt x="4897" y="21738"/>
                    <a:pt x="4802" y="21644"/>
                  </a:cubicBezTo>
                  <a:cubicBezTo>
                    <a:pt x="4749" y="21603"/>
                    <a:pt x="4690" y="21586"/>
                    <a:pt x="4635" y="21586"/>
                  </a:cubicBezTo>
                  <a:close/>
                  <a:moveTo>
                    <a:pt x="85145" y="23336"/>
                  </a:moveTo>
                  <a:cubicBezTo>
                    <a:pt x="85112" y="23336"/>
                    <a:pt x="85078" y="23343"/>
                    <a:pt x="85044" y="23360"/>
                  </a:cubicBezTo>
                  <a:cubicBezTo>
                    <a:pt x="84917" y="23424"/>
                    <a:pt x="84853" y="23582"/>
                    <a:pt x="84917" y="23709"/>
                  </a:cubicBezTo>
                  <a:cubicBezTo>
                    <a:pt x="85265" y="24408"/>
                    <a:pt x="85616" y="25171"/>
                    <a:pt x="85934" y="25934"/>
                  </a:cubicBezTo>
                  <a:cubicBezTo>
                    <a:pt x="85998" y="26031"/>
                    <a:pt x="86092" y="26095"/>
                    <a:pt x="86189" y="26095"/>
                  </a:cubicBezTo>
                  <a:cubicBezTo>
                    <a:pt x="86219" y="26095"/>
                    <a:pt x="86252" y="26095"/>
                    <a:pt x="86283" y="26061"/>
                  </a:cubicBezTo>
                  <a:cubicBezTo>
                    <a:pt x="86410" y="26031"/>
                    <a:pt x="86443" y="25871"/>
                    <a:pt x="86410" y="25744"/>
                  </a:cubicBezTo>
                  <a:cubicBezTo>
                    <a:pt x="86062" y="24981"/>
                    <a:pt x="85711" y="24218"/>
                    <a:pt x="85362" y="23488"/>
                  </a:cubicBezTo>
                  <a:cubicBezTo>
                    <a:pt x="85316" y="23395"/>
                    <a:pt x="85235" y="23336"/>
                    <a:pt x="85145" y="23336"/>
                  </a:cubicBezTo>
                  <a:close/>
                  <a:moveTo>
                    <a:pt x="1648" y="25562"/>
                  </a:moveTo>
                  <a:cubicBezTo>
                    <a:pt x="1575" y="25562"/>
                    <a:pt x="1501" y="25603"/>
                    <a:pt x="1463" y="25680"/>
                  </a:cubicBezTo>
                  <a:cubicBezTo>
                    <a:pt x="542" y="26952"/>
                    <a:pt x="97" y="27748"/>
                    <a:pt x="97" y="27778"/>
                  </a:cubicBezTo>
                  <a:cubicBezTo>
                    <a:pt x="1" y="27875"/>
                    <a:pt x="64" y="28033"/>
                    <a:pt x="161" y="28096"/>
                  </a:cubicBezTo>
                  <a:cubicBezTo>
                    <a:pt x="224" y="28129"/>
                    <a:pt x="255" y="28129"/>
                    <a:pt x="288" y="28129"/>
                  </a:cubicBezTo>
                  <a:cubicBezTo>
                    <a:pt x="382" y="28129"/>
                    <a:pt x="479" y="28096"/>
                    <a:pt x="509" y="28033"/>
                  </a:cubicBezTo>
                  <a:cubicBezTo>
                    <a:pt x="509" y="28002"/>
                    <a:pt x="987" y="27239"/>
                    <a:pt x="1845" y="25934"/>
                  </a:cubicBezTo>
                  <a:cubicBezTo>
                    <a:pt x="1941" y="25840"/>
                    <a:pt x="1908" y="25680"/>
                    <a:pt x="1781" y="25616"/>
                  </a:cubicBezTo>
                  <a:cubicBezTo>
                    <a:pt x="1744" y="25579"/>
                    <a:pt x="1696" y="25562"/>
                    <a:pt x="1648" y="25562"/>
                  </a:cubicBezTo>
                  <a:close/>
                  <a:moveTo>
                    <a:pt x="176145" y="28124"/>
                  </a:moveTo>
                  <a:cubicBezTo>
                    <a:pt x="176129" y="28124"/>
                    <a:pt x="176112" y="28126"/>
                    <a:pt x="176095" y="28129"/>
                  </a:cubicBezTo>
                  <a:cubicBezTo>
                    <a:pt x="175236" y="28160"/>
                    <a:pt x="174409" y="28256"/>
                    <a:pt x="173615" y="28384"/>
                  </a:cubicBezTo>
                  <a:cubicBezTo>
                    <a:pt x="173488" y="28414"/>
                    <a:pt x="173392" y="28541"/>
                    <a:pt x="173425" y="28668"/>
                  </a:cubicBezTo>
                  <a:cubicBezTo>
                    <a:pt x="173425" y="28796"/>
                    <a:pt x="173552" y="28892"/>
                    <a:pt x="173646" y="28892"/>
                  </a:cubicBezTo>
                  <a:lnTo>
                    <a:pt x="173710" y="28892"/>
                  </a:lnTo>
                  <a:cubicBezTo>
                    <a:pt x="174473" y="28732"/>
                    <a:pt x="175299" y="28638"/>
                    <a:pt x="176126" y="28605"/>
                  </a:cubicBezTo>
                  <a:cubicBezTo>
                    <a:pt x="176253" y="28605"/>
                    <a:pt x="176349" y="28478"/>
                    <a:pt x="176349" y="28350"/>
                  </a:cubicBezTo>
                  <a:cubicBezTo>
                    <a:pt x="176349" y="28237"/>
                    <a:pt x="176273" y="28124"/>
                    <a:pt x="176145" y="28124"/>
                  </a:cubicBezTo>
                  <a:close/>
                  <a:moveTo>
                    <a:pt x="178605" y="28129"/>
                  </a:moveTo>
                  <a:cubicBezTo>
                    <a:pt x="178448" y="28129"/>
                    <a:pt x="178351" y="28223"/>
                    <a:pt x="178321" y="28350"/>
                  </a:cubicBezTo>
                  <a:cubicBezTo>
                    <a:pt x="178321" y="28511"/>
                    <a:pt x="178415" y="28605"/>
                    <a:pt x="178575" y="28638"/>
                  </a:cubicBezTo>
                  <a:cubicBezTo>
                    <a:pt x="179368" y="28668"/>
                    <a:pt x="180164" y="28765"/>
                    <a:pt x="180991" y="28892"/>
                  </a:cubicBezTo>
                  <a:lnTo>
                    <a:pt x="181055" y="28892"/>
                  </a:lnTo>
                  <a:cubicBezTo>
                    <a:pt x="181149" y="28892"/>
                    <a:pt x="181276" y="28829"/>
                    <a:pt x="181276" y="28701"/>
                  </a:cubicBezTo>
                  <a:cubicBezTo>
                    <a:pt x="181309" y="28574"/>
                    <a:pt x="181212" y="28447"/>
                    <a:pt x="181085" y="28414"/>
                  </a:cubicBezTo>
                  <a:cubicBezTo>
                    <a:pt x="180228" y="28287"/>
                    <a:pt x="179401" y="28193"/>
                    <a:pt x="178605" y="28129"/>
                  </a:cubicBezTo>
                  <a:close/>
                  <a:moveTo>
                    <a:pt x="183435" y="28903"/>
                  </a:moveTo>
                  <a:cubicBezTo>
                    <a:pt x="183323" y="28903"/>
                    <a:pt x="183240" y="28983"/>
                    <a:pt x="183216" y="29083"/>
                  </a:cubicBezTo>
                  <a:cubicBezTo>
                    <a:pt x="183183" y="29210"/>
                    <a:pt x="183280" y="29368"/>
                    <a:pt x="183407" y="29401"/>
                  </a:cubicBezTo>
                  <a:cubicBezTo>
                    <a:pt x="184170" y="29592"/>
                    <a:pt x="184964" y="29813"/>
                    <a:pt x="185760" y="30067"/>
                  </a:cubicBezTo>
                  <a:lnTo>
                    <a:pt x="185854" y="30067"/>
                  </a:lnTo>
                  <a:cubicBezTo>
                    <a:pt x="185951" y="30067"/>
                    <a:pt x="186045" y="30004"/>
                    <a:pt x="186078" y="29910"/>
                  </a:cubicBezTo>
                  <a:cubicBezTo>
                    <a:pt x="186141" y="29782"/>
                    <a:pt x="186045" y="29622"/>
                    <a:pt x="185917" y="29592"/>
                  </a:cubicBezTo>
                  <a:cubicBezTo>
                    <a:pt x="185124" y="29337"/>
                    <a:pt x="184297" y="29113"/>
                    <a:pt x="183534" y="28923"/>
                  </a:cubicBezTo>
                  <a:cubicBezTo>
                    <a:pt x="183500" y="28909"/>
                    <a:pt x="183466" y="28903"/>
                    <a:pt x="183435" y="28903"/>
                  </a:cubicBezTo>
                  <a:close/>
                  <a:moveTo>
                    <a:pt x="171263" y="28979"/>
                  </a:moveTo>
                  <a:cubicBezTo>
                    <a:pt x="171242" y="28979"/>
                    <a:pt x="171220" y="28981"/>
                    <a:pt x="171199" y="28986"/>
                  </a:cubicBezTo>
                  <a:cubicBezTo>
                    <a:pt x="170403" y="29241"/>
                    <a:pt x="169610" y="29559"/>
                    <a:pt x="168877" y="29910"/>
                  </a:cubicBezTo>
                  <a:cubicBezTo>
                    <a:pt x="168750" y="29973"/>
                    <a:pt x="168686" y="30100"/>
                    <a:pt x="168750" y="30227"/>
                  </a:cubicBezTo>
                  <a:cubicBezTo>
                    <a:pt x="168783" y="30322"/>
                    <a:pt x="168877" y="30385"/>
                    <a:pt x="168974" y="30385"/>
                  </a:cubicBezTo>
                  <a:cubicBezTo>
                    <a:pt x="169004" y="30385"/>
                    <a:pt x="169037" y="30385"/>
                    <a:pt x="169068" y="30355"/>
                  </a:cubicBezTo>
                  <a:cubicBezTo>
                    <a:pt x="169800" y="30004"/>
                    <a:pt x="170563" y="29719"/>
                    <a:pt x="171326" y="29464"/>
                  </a:cubicBezTo>
                  <a:cubicBezTo>
                    <a:pt x="171484" y="29431"/>
                    <a:pt x="171548" y="29274"/>
                    <a:pt x="171517" y="29147"/>
                  </a:cubicBezTo>
                  <a:cubicBezTo>
                    <a:pt x="171464" y="29041"/>
                    <a:pt x="171367" y="28979"/>
                    <a:pt x="171263" y="28979"/>
                  </a:cubicBezTo>
                  <a:close/>
                  <a:moveTo>
                    <a:pt x="87147" y="27880"/>
                  </a:moveTo>
                  <a:cubicBezTo>
                    <a:pt x="87114" y="27880"/>
                    <a:pt x="87080" y="27888"/>
                    <a:pt x="87046" y="27905"/>
                  </a:cubicBezTo>
                  <a:cubicBezTo>
                    <a:pt x="86919" y="27938"/>
                    <a:pt x="86855" y="28096"/>
                    <a:pt x="86888" y="28223"/>
                  </a:cubicBezTo>
                  <a:cubicBezTo>
                    <a:pt x="87206" y="28986"/>
                    <a:pt x="87491" y="29749"/>
                    <a:pt x="87778" y="30545"/>
                  </a:cubicBezTo>
                  <a:cubicBezTo>
                    <a:pt x="87809" y="30639"/>
                    <a:pt x="87905" y="30703"/>
                    <a:pt x="88000" y="30703"/>
                  </a:cubicBezTo>
                  <a:cubicBezTo>
                    <a:pt x="88033" y="30703"/>
                    <a:pt x="88063" y="30703"/>
                    <a:pt x="88096" y="30673"/>
                  </a:cubicBezTo>
                  <a:cubicBezTo>
                    <a:pt x="88223" y="30639"/>
                    <a:pt x="88287" y="30482"/>
                    <a:pt x="88223" y="30355"/>
                  </a:cubicBezTo>
                  <a:cubicBezTo>
                    <a:pt x="87936" y="29592"/>
                    <a:pt x="87651" y="28829"/>
                    <a:pt x="87364" y="28033"/>
                  </a:cubicBezTo>
                  <a:cubicBezTo>
                    <a:pt x="87317" y="27939"/>
                    <a:pt x="87237" y="27880"/>
                    <a:pt x="87147" y="27880"/>
                  </a:cubicBezTo>
                  <a:close/>
                  <a:moveTo>
                    <a:pt x="188201" y="30410"/>
                  </a:moveTo>
                  <a:cubicBezTo>
                    <a:pt x="188091" y="30410"/>
                    <a:pt x="187979" y="30471"/>
                    <a:pt x="187952" y="30576"/>
                  </a:cubicBezTo>
                  <a:cubicBezTo>
                    <a:pt x="187889" y="30703"/>
                    <a:pt x="187952" y="30830"/>
                    <a:pt x="188079" y="30894"/>
                  </a:cubicBezTo>
                  <a:cubicBezTo>
                    <a:pt x="188842" y="31181"/>
                    <a:pt x="189605" y="31499"/>
                    <a:pt x="190368" y="31848"/>
                  </a:cubicBezTo>
                  <a:lnTo>
                    <a:pt x="190465" y="31848"/>
                  </a:lnTo>
                  <a:cubicBezTo>
                    <a:pt x="190559" y="31848"/>
                    <a:pt x="190656" y="31817"/>
                    <a:pt x="190686" y="31720"/>
                  </a:cubicBezTo>
                  <a:cubicBezTo>
                    <a:pt x="190750" y="31593"/>
                    <a:pt x="190686" y="31436"/>
                    <a:pt x="190559" y="31372"/>
                  </a:cubicBezTo>
                  <a:cubicBezTo>
                    <a:pt x="189796" y="31054"/>
                    <a:pt x="189003" y="30703"/>
                    <a:pt x="188270" y="30418"/>
                  </a:cubicBezTo>
                  <a:cubicBezTo>
                    <a:pt x="188248" y="30412"/>
                    <a:pt x="188224" y="30410"/>
                    <a:pt x="188201" y="30410"/>
                  </a:cubicBezTo>
                  <a:close/>
                  <a:moveTo>
                    <a:pt x="166819" y="31084"/>
                  </a:moveTo>
                  <a:cubicBezTo>
                    <a:pt x="166776" y="31084"/>
                    <a:pt x="166730" y="31095"/>
                    <a:pt x="166685" y="31118"/>
                  </a:cubicBezTo>
                  <a:cubicBezTo>
                    <a:pt x="166016" y="31563"/>
                    <a:pt x="165317" y="32038"/>
                    <a:pt x="164650" y="32580"/>
                  </a:cubicBezTo>
                  <a:cubicBezTo>
                    <a:pt x="164554" y="32674"/>
                    <a:pt x="164523" y="32801"/>
                    <a:pt x="164617" y="32928"/>
                  </a:cubicBezTo>
                  <a:cubicBezTo>
                    <a:pt x="164681" y="32992"/>
                    <a:pt x="164744" y="33025"/>
                    <a:pt x="164808" y="33025"/>
                  </a:cubicBezTo>
                  <a:cubicBezTo>
                    <a:pt x="164871" y="33025"/>
                    <a:pt x="164935" y="32992"/>
                    <a:pt x="164968" y="32962"/>
                  </a:cubicBezTo>
                  <a:cubicBezTo>
                    <a:pt x="165604" y="32453"/>
                    <a:pt x="166270" y="31975"/>
                    <a:pt x="166939" y="31530"/>
                  </a:cubicBezTo>
                  <a:cubicBezTo>
                    <a:pt x="167066" y="31466"/>
                    <a:pt x="167097" y="31308"/>
                    <a:pt x="167033" y="31181"/>
                  </a:cubicBezTo>
                  <a:cubicBezTo>
                    <a:pt x="166973" y="31119"/>
                    <a:pt x="166899" y="31084"/>
                    <a:pt x="166819" y="31084"/>
                  </a:cubicBezTo>
                  <a:close/>
                  <a:moveTo>
                    <a:pt x="192706" y="32427"/>
                  </a:moveTo>
                  <a:cubicBezTo>
                    <a:pt x="192608" y="32427"/>
                    <a:pt x="192512" y="32479"/>
                    <a:pt x="192467" y="32547"/>
                  </a:cubicBezTo>
                  <a:cubicBezTo>
                    <a:pt x="192436" y="32674"/>
                    <a:pt x="192467" y="32834"/>
                    <a:pt x="192594" y="32898"/>
                  </a:cubicBezTo>
                  <a:cubicBezTo>
                    <a:pt x="193293" y="33246"/>
                    <a:pt x="194056" y="33628"/>
                    <a:pt x="194789" y="34042"/>
                  </a:cubicBezTo>
                  <a:cubicBezTo>
                    <a:pt x="194819" y="34042"/>
                    <a:pt x="194852" y="34073"/>
                    <a:pt x="194883" y="34073"/>
                  </a:cubicBezTo>
                  <a:cubicBezTo>
                    <a:pt x="194979" y="34073"/>
                    <a:pt x="195073" y="34009"/>
                    <a:pt x="195106" y="33946"/>
                  </a:cubicBezTo>
                  <a:cubicBezTo>
                    <a:pt x="195170" y="33819"/>
                    <a:pt x="195137" y="33661"/>
                    <a:pt x="195010" y="33597"/>
                  </a:cubicBezTo>
                  <a:cubicBezTo>
                    <a:pt x="194280" y="33183"/>
                    <a:pt x="193547" y="32801"/>
                    <a:pt x="192817" y="32453"/>
                  </a:cubicBezTo>
                  <a:cubicBezTo>
                    <a:pt x="192782" y="32435"/>
                    <a:pt x="192744" y="32427"/>
                    <a:pt x="192706" y="32427"/>
                  </a:cubicBezTo>
                  <a:close/>
                  <a:moveTo>
                    <a:pt x="88826" y="32539"/>
                  </a:moveTo>
                  <a:cubicBezTo>
                    <a:pt x="88805" y="32539"/>
                    <a:pt x="88784" y="32542"/>
                    <a:pt x="88763" y="32547"/>
                  </a:cubicBezTo>
                  <a:cubicBezTo>
                    <a:pt x="88635" y="32611"/>
                    <a:pt x="88541" y="32738"/>
                    <a:pt x="88605" y="32865"/>
                  </a:cubicBezTo>
                  <a:cubicBezTo>
                    <a:pt x="88859" y="33661"/>
                    <a:pt x="89114" y="34424"/>
                    <a:pt x="89398" y="35217"/>
                  </a:cubicBezTo>
                  <a:cubicBezTo>
                    <a:pt x="89431" y="35314"/>
                    <a:pt x="89526" y="35378"/>
                    <a:pt x="89622" y="35378"/>
                  </a:cubicBezTo>
                  <a:lnTo>
                    <a:pt x="89686" y="35378"/>
                  </a:lnTo>
                  <a:cubicBezTo>
                    <a:pt x="89843" y="35345"/>
                    <a:pt x="89907" y="35187"/>
                    <a:pt x="89843" y="35060"/>
                  </a:cubicBezTo>
                  <a:cubicBezTo>
                    <a:pt x="89589" y="34264"/>
                    <a:pt x="89335" y="33501"/>
                    <a:pt x="89080" y="32707"/>
                  </a:cubicBezTo>
                  <a:cubicBezTo>
                    <a:pt x="89027" y="32601"/>
                    <a:pt x="88930" y="32539"/>
                    <a:pt x="88826" y="32539"/>
                  </a:cubicBezTo>
                  <a:close/>
                  <a:moveTo>
                    <a:pt x="162949" y="34161"/>
                  </a:moveTo>
                  <a:cubicBezTo>
                    <a:pt x="162885" y="34161"/>
                    <a:pt x="162822" y="34185"/>
                    <a:pt x="162773" y="34233"/>
                  </a:cubicBezTo>
                  <a:cubicBezTo>
                    <a:pt x="162201" y="34772"/>
                    <a:pt x="161629" y="35378"/>
                    <a:pt x="161056" y="36014"/>
                  </a:cubicBezTo>
                  <a:cubicBezTo>
                    <a:pt x="160962" y="36141"/>
                    <a:pt x="160993" y="36298"/>
                    <a:pt x="161090" y="36362"/>
                  </a:cubicBezTo>
                  <a:cubicBezTo>
                    <a:pt x="161120" y="36426"/>
                    <a:pt x="161184" y="36426"/>
                    <a:pt x="161247" y="36426"/>
                  </a:cubicBezTo>
                  <a:cubicBezTo>
                    <a:pt x="161311" y="36426"/>
                    <a:pt x="161374" y="36426"/>
                    <a:pt x="161438" y="36362"/>
                  </a:cubicBezTo>
                  <a:cubicBezTo>
                    <a:pt x="161980" y="35726"/>
                    <a:pt x="162552" y="35123"/>
                    <a:pt x="163124" y="34582"/>
                  </a:cubicBezTo>
                  <a:cubicBezTo>
                    <a:pt x="163218" y="34488"/>
                    <a:pt x="163218" y="34327"/>
                    <a:pt x="163124" y="34233"/>
                  </a:cubicBezTo>
                  <a:cubicBezTo>
                    <a:pt x="163076" y="34185"/>
                    <a:pt x="163012" y="34161"/>
                    <a:pt x="162949" y="34161"/>
                  </a:cubicBezTo>
                  <a:close/>
                  <a:moveTo>
                    <a:pt x="197057" y="34790"/>
                  </a:moveTo>
                  <a:cubicBezTo>
                    <a:pt x="196978" y="34790"/>
                    <a:pt x="196895" y="34838"/>
                    <a:pt x="196854" y="34900"/>
                  </a:cubicBezTo>
                  <a:cubicBezTo>
                    <a:pt x="196760" y="35027"/>
                    <a:pt x="196823" y="35187"/>
                    <a:pt x="196917" y="35251"/>
                  </a:cubicBezTo>
                  <a:cubicBezTo>
                    <a:pt x="197617" y="35663"/>
                    <a:pt x="198316" y="36077"/>
                    <a:pt x="199049" y="36522"/>
                  </a:cubicBezTo>
                  <a:cubicBezTo>
                    <a:pt x="199079" y="36553"/>
                    <a:pt x="199112" y="36586"/>
                    <a:pt x="199176" y="36586"/>
                  </a:cubicBezTo>
                  <a:cubicBezTo>
                    <a:pt x="199239" y="36586"/>
                    <a:pt x="199333" y="36522"/>
                    <a:pt x="199367" y="36459"/>
                  </a:cubicBezTo>
                  <a:cubicBezTo>
                    <a:pt x="199461" y="36331"/>
                    <a:pt x="199430" y="36171"/>
                    <a:pt x="199303" y="36108"/>
                  </a:cubicBezTo>
                  <a:cubicBezTo>
                    <a:pt x="198570" y="35663"/>
                    <a:pt x="197871" y="35217"/>
                    <a:pt x="197172" y="34836"/>
                  </a:cubicBezTo>
                  <a:cubicBezTo>
                    <a:pt x="197139" y="34803"/>
                    <a:pt x="197098" y="34790"/>
                    <a:pt x="197057" y="34790"/>
                  </a:cubicBezTo>
                  <a:close/>
                  <a:moveTo>
                    <a:pt x="90385" y="37245"/>
                  </a:moveTo>
                  <a:cubicBezTo>
                    <a:pt x="90364" y="37245"/>
                    <a:pt x="90343" y="37247"/>
                    <a:pt x="90322" y="37252"/>
                  </a:cubicBezTo>
                  <a:cubicBezTo>
                    <a:pt x="90194" y="37316"/>
                    <a:pt x="90098" y="37443"/>
                    <a:pt x="90161" y="37570"/>
                  </a:cubicBezTo>
                  <a:lnTo>
                    <a:pt x="90924" y="39923"/>
                  </a:lnTo>
                  <a:cubicBezTo>
                    <a:pt x="90957" y="40050"/>
                    <a:pt x="91052" y="40113"/>
                    <a:pt x="91148" y="40113"/>
                  </a:cubicBezTo>
                  <a:cubicBezTo>
                    <a:pt x="91179" y="40113"/>
                    <a:pt x="91212" y="40113"/>
                    <a:pt x="91212" y="40083"/>
                  </a:cubicBezTo>
                  <a:cubicBezTo>
                    <a:pt x="91339" y="40050"/>
                    <a:pt x="91433" y="39923"/>
                    <a:pt x="91369" y="39795"/>
                  </a:cubicBezTo>
                  <a:lnTo>
                    <a:pt x="90640" y="37412"/>
                  </a:lnTo>
                  <a:cubicBezTo>
                    <a:pt x="90587" y="37306"/>
                    <a:pt x="90489" y="37245"/>
                    <a:pt x="90385" y="37245"/>
                  </a:cubicBezTo>
                  <a:close/>
                  <a:moveTo>
                    <a:pt x="159662" y="37846"/>
                  </a:moveTo>
                  <a:cubicBezTo>
                    <a:pt x="159591" y="37846"/>
                    <a:pt x="159524" y="37877"/>
                    <a:pt x="159467" y="37952"/>
                  </a:cubicBezTo>
                  <a:cubicBezTo>
                    <a:pt x="158991" y="38557"/>
                    <a:pt x="158483" y="39223"/>
                    <a:pt x="157974" y="39923"/>
                  </a:cubicBezTo>
                  <a:cubicBezTo>
                    <a:pt x="157877" y="40050"/>
                    <a:pt x="157910" y="40177"/>
                    <a:pt x="158038" y="40274"/>
                  </a:cubicBezTo>
                  <a:cubicBezTo>
                    <a:pt x="158068" y="40304"/>
                    <a:pt x="158132" y="40304"/>
                    <a:pt x="158165" y="40304"/>
                  </a:cubicBezTo>
                  <a:cubicBezTo>
                    <a:pt x="158259" y="40304"/>
                    <a:pt x="158322" y="40274"/>
                    <a:pt x="158355" y="40210"/>
                  </a:cubicBezTo>
                  <a:cubicBezTo>
                    <a:pt x="158864" y="39511"/>
                    <a:pt x="159373" y="38842"/>
                    <a:pt x="159848" y="38239"/>
                  </a:cubicBezTo>
                  <a:cubicBezTo>
                    <a:pt x="159945" y="38142"/>
                    <a:pt x="159912" y="37985"/>
                    <a:pt x="159818" y="37888"/>
                  </a:cubicBezTo>
                  <a:cubicBezTo>
                    <a:pt x="159765" y="37862"/>
                    <a:pt x="159713" y="37846"/>
                    <a:pt x="159662" y="37846"/>
                  </a:cubicBezTo>
                  <a:close/>
                  <a:moveTo>
                    <a:pt x="156774" y="41861"/>
                  </a:moveTo>
                  <a:cubicBezTo>
                    <a:pt x="156693" y="41861"/>
                    <a:pt x="156605" y="41896"/>
                    <a:pt x="156542" y="41957"/>
                  </a:cubicBezTo>
                  <a:lnTo>
                    <a:pt x="155207" y="44056"/>
                  </a:lnTo>
                  <a:cubicBezTo>
                    <a:pt x="155143" y="44183"/>
                    <a:pt x="155176" y="44343"/>
                    <a:pt x="155270" y="44407"/>
                  </a:cubicBezTo>
                  <a:cubicBezTo>
                    <a:pt x="155334" y="44437"/>
                    <a:pt x="155367" y="44437"/>
                    <a:pt x="155398" y="44437"/>
                  </a:cubicBezTo>
                  <a:cubicBezTo>
                    <a:pt x="155494" y="44437"/>
                    <a:pt x="155558" y="44407"/>
                    <a:pt x="155621" y="44310"/>
                  </a:cubicBezTo>
                  <a:cubicBezTo>
                    <a:pt x="156066" y="43610"/>
                    <a:pt x="156512" y="42944"/>
                    <a:pt x="156957" y="42245"/>
                  </a:cubicBezTo>
                  <a:cubicBezTo>
                    <a:pt x="157051" y="42148"/>
                    <a:pt x="157020" y="41990"/>
                    <a:pt x="156893" y="41894"/>
                  </a:cubicBezTo>
                  <a:cubicBezTo>
                    <a:pt x="156859" y="41871"/>
                    <a:pt x="156818" y="41861"/>
                    <a:pt x="156774" y="41861"/>
                  </a:cubicBezTo>
                  <a:close/>
                  <a:moveTo>
                    <a:pt x="91931" y="41970"/>
                  </a:moveTo>
                  <a:cubicBezTo>
                    <a:pt x="91904" y="41970"/>
                    <a:pt x="91876" y="41976"/>
                    <a:pt x="91848" y="41990"/>
                  </a:cubicBezTo>
                  <a:cubicBezTo>
                    <a:pt x="91720" y="42021"/>
                    <a:pt x="91624" y="42181"/>
                    <a:pt x="91687" y="42308"/>
                  </a:cubicBezTo>
                  <a:cubicBezTo>
                    <a:pt x="91942" y="43071"/>
                    <a:pt x="92196" y="43865"/>
                    <a:pt x="92483" y="44661"/>
                  </a:cubicBezTo>
                  <a:cubicBezTo>
                    <a:pt x="92514" y="44755"/>
                    <a:pt x="92611" y="44819"/>
                    <a:pt x="92705" y="44819"/>
                  </a:cubicBezTo>
                  <a:cubicBezTo>
                    <a:pt x="92738" y="44819"/>
                    <a:pt x="92768" y="44819"/>
                    <a:pt x="92768" y="44788"/>
                  </a:cubicBezTo>
                  <a:cubicBezTo>
                    <a:pt x="92895" y="44755"/>
                    <a:pt x="92992" y="44628"/>
                    <a:pt x="92929" y="44501"/>
                  </a:cubicBezTo>
                  <a:cubicBezTo>
                    <a:pt x="92674" y="43707"/>
                    <a:pt x="92420" y="42944"/>
                    <a:pt x="92132" y="42148"/>
                  </a:cubicBezTo>
                  <a:cubicBezTo>
                    <a:pt x="92109" y="42049"/>
                    <a:pt x="92026" y="41970"/>
                    <a:pt x="91931" y="41970"/>
                  </a:cubicBezTo>
                  <a:close/>
                  <a:moveTo>
                    <a:pt x="154105" y="46057"/>
                  </a:moveTo>
                  <a:cubicBezTo>
                    <a:pt x="154027" y="46057"/>
                    <a:pt x="153946" y="46093"/>
                    <a:pt x="153905" y="46154"/>
                  </a:cubicBezTo>
                  <a:cubicBezTo>
                    <a:pt x="153460" y="46886"/>
                    <a:pt x="153015" y="47586"/>
                    <a:pt x="152600" y="48285"/>
                  </a:cubicBezTo>
                  <a:cubicBezTo>
                    <a:pt x="152536" y="48412"/>
                    <a:pt x="152569" y="48570"/>
                    <a:pt x="152697" y="48634"/>
                  </a:cubicBezTo>
                  <a:cubicBezTo>
                    <a:pt x="152727" y="48667"/>
                    <a:pt x="152760" y="48667"/>
                    <a:pt x="152824" y="48667"/>
                  </a:cubicBezTo>
                  <a:cubicBezTo>
                    <a:pt x="152887" y="48667"/>
                    <a:pt x="152981" y="48634"/>
                    <a:pt x="153015" y="48539"/>
                  </a:cubicBezTo>
                  <a:cubicBezTo>
                    <a:pt x="153460" y="47840"/>
                    <a:pt x="153872" y="47141"/>
                    <a:pt x="154317" y="46441"/>
                  </a:cubicBezTo>
                  <a:cubicBezTo>
                    <a:pt x="154380" y="46314"/>
                    <a:pt x="154350" y="46154"/>
                    <a:pt x="154223" y="46090"/>
                  </a:cubicBezTo>
                  <a:cubicBezTo>
                    <a:pt x="154189" y="46068"/>
                    <a:pt x="154147" y="46057"/>
                    <a:pt x="154105" y="46057"/>
                  </a:cubicBezTo>
                  <a:close/>
                  <a:moveTo>
                    <a:pt x="93503" y="46655"/>
                  </a:moveTo>
                  <a:cubicBezTo>
                    <a:pt x="93480" y="46655"/>
                    <a:pt x="93458" y="46657"/>
                    <a:pt x="93437" y="46662"/>
                  </a:cubicBezTo>
                  <a:cubicBezTo>
                    <a:pt x="93310" y="46726"/>
                    <a:pt x="93246" y="46853"/>
                    <a:pt x="93310" y="46980"/>
                  </a:cubicBezTo>
                  <a:cubicBezTo>
                    <a:pt x="93595" y="47807"/>
                    <a:pt x="93882" y="48570"/>
                    <a:pt x="94200" y="49302"/>
                  </a:cubicBezTo>
                  <a:cubicBezTo>
                    <a:pt x="94231" y="49397"/>
                    <a:pt x="94327" y="49460"/>
                    <a:pt x="94421" y="49460"/>
                  </a:cubicBezTo>
                  <a:cubicBezTo>
                    <a:pt x="94455" y="49460"/>
                    <a:pt x="94485" y="49460"/>
                    <a:pt x="94518" y="49430"/>
                  </a:cubicBezTo>
                  <a:cubicBezTo>
                    <a:pt x="94645" y="49397"/>
                    <a:pt x="94709" y="49239"/>
                    <a:pt x="94645" y="49112"/>
                  </a:cubicBezTo>
                  <a:cubicBezTo>
                    <a:pt x="94358" y="48379"/>
                    <a:pt x="94073" y="47649"/>
                    <a:pt x="93755" y="46823"/>
                  </a:cubicBezTo>
                  <a:cubicBezTo>
                    <a:pt x="93728" y="46717"/>
                    <a:pt x="93613" y="46655"/>
                    <a:pt x="93503" y="46655"/>
                  </a:cubicBezTo>
                  <a:close/>
                  <a:moveTo>
                    <a:pt x="151535" y="50288"/>
                  </a:moveTo>
                  <a:cubicBezTo>
                    <a:pt x="151455" y="50288"/>
                    <a:pt x="151370" y="50329"/>
                    <a:pt x="151328" y="50414"/>
                  </a:cubicBezTo>
                  <a:cubicBezTo>
                    <a:pt x="150883" y="51113"/>
                    <a:pt x="150438" y="51813"/>
                    <a:pt x="150026" y="52512"/>
                  </a:cubicBezTo>
                  <a:cubicBezTo>
                    <a:pt x="149929" y="52639"/>
                    <a:pt x="149993" y="52800"/>
                    <a:pt x="150090" y="52863"/>
                  </a:cubicBezTo>
                  <a:cubicBezTo>
                    <a:pt x="150120" y="52894"/>
                    <a:pt x="150184" y="52894"/>
                    <a:pt x="150217" y="52894"/>
                  </a:cubicBezTo>
                  <a:cubicBezTo>
                    <a:pt x="150311" y="52894"/>
                    <a:pt x="150375" y="52863"/>
                    <a:pt x="150438" y="52766"/>
                  </a:cubicBezTo>
                  <a:cubicBezTo>
                    <a:pt x="150883" y="52067"/>
                    <a:pt x="151298" y="51368"/>
                    <a:pt x="151743" y="50668"/>
                  </a:cubicBezTo>
                  <a:cubicBezTo>
                    <a:pt x="151806" y="50541"/>
                    <a:pt x="151773" y="50383"/>
                    <a:pt x="151646" y="50320"/>
                  </a:cubicBezTo>
                  <a:cubicBezTo>
                    <a:pt x="151615" y="50298"/>
                    <a:pt x="151575" y="50288"/>
                    <a:pt x="151535" y="50288"/>
                  </a:cubicBezTo>
                  <a:close/>
                  <a:moveTo>
                    <a:pt x="95387" y="51249"/>
                  </a:moveTo>
                  <a:cubicBezTo>
                    <a:pt x="95351" y="51249"/>
                    <a:pt x="95315" y="51256"/>
                    <a:pt x="95281" y="51274"/>
                  </a:cubicBezTo>
                  <a:cubicBezTo>
                    <a:pt x="95154" y="51337"/>
                    <a:pt x="95121" y="51464"/>
                    <a:pt x="95154" y="51591"/>
                  </a:cubicBezTo>
                  <a:cubicBezTo>
                    <a:pt x="95502" y="52385"/>
                    <a:pt x="95884" y="53117"/>
                    <a:pt x="96235" y="53847"/>
                  </a:cubicBezTo>
                  <a:cubicBezTo>
                    <a:pt x="96298" y="53911"/>
                    <a:pt x="96362" y="53975"/>
                    <a:pt x="96456" y="53975"/>
                  </a:cubicBezTo>
                  <a:cubicBezTo>
                    <a:pt x="96489" y="53975"/>
                    <a:pt x="96553" y="53975"/>
                    <a:pt x="96583" y="53944"/>
                  </a:cubicBezTo>
                  <a:cubicBezTo>
                    <a:pt x="96710" y="53880"/>
                    <a:pt x="96744" y="53720"/>
                    <a:pt x="96680" y="53626"/>
                  </a:cubicBezTo>
                  <a:cubicBezTo>
                    <a:pt x="96329" y="52927"/>
                    <a:pt x="95981" y="52164"/>
                    <a:pt x="95630" y="51401"/>
                  </a:cubicBezTo>
                  <a:cubicBezTo>
                    <a:pt x="95583" y="51308"/>
                    <a:pt x="95486" y="51249"/>
                    <a:pt x="95387" y="51249"/>
                  </a:cubicBezTo>
                  <a:close/>
                  <a:moveTo>
                    <a:pt x="148905" y="54484"/>
                  </a:moveTo>
                  <a:cubicBezTo>
                    <a:pt x="148817" y="54484"/>
                    <a:pt x="148733" y="54526"/>
                    <a:pt x="148691" y="54610"/>
                  </a:cubicBezTo>
                  <a:cubicBezTo>
                    <a:pt x="148213" y="55310"/>
                    <a:pt x="147768" y="56009"/>
                    <a:pt x="147292" y="56645"/>
                  </a:cubicBezTo>
                  <a:cubicBezTo>
                    <a:pt x="147228" y="56772"/>
                    <a:pt x="147259" y="56932"/>
                    <a:pt x="147356" y="56996"/>
                  </a:cubicBezTo>
                  <a:cubicBezTo>
                    <a:pt x="147419" y="57027"/>
                    <a:pt x="147450" y="57027"/>
                    <a:pt x="147513" y="57027"/>
                  </a:cubicBezTo>
                  <a:cubicBezTo>
                    <a:pt x="147577" y="57027"/>
                    <a:pt x="147674" y="56996"/>
                    <a:pt x="147704" y="56932"/>
                  </a:cubicBezTo>
                  <a:cubicBezTo>
                    <a:pt x="148149" y="56297"/>
                    <a:pt x="148627" y="55597"/>
                    <a:pt x="149103" y="54865"/>
                  </a:cubicBezTo>
                  <a:cubicBezTo>
                    <a:pt x="149166" y="54771"/>
                    <a:pt x="149136" y="54610"/>
                    <a:pt x="149039" y="54516"/>
                  </a:cubicBezTo>
                  <a:cubicBezTo>
                    <a:pt x="148997" y="54495"/>
                    <a:pt x="148950" y="54484"/>
                    <a:pt x="148905" y="54484"/>
                  </a:cubicBezTo>
                  <a:close/>
                  <a:moveTo>
                    <a:pt x="97653" y="55645"/>
                  </a:moveTo>
                  <a:cubicBezTo>
                    <a:pt x="97611" y="55645"/>
                    <a:pt x="97571" y="55659"/>
                    <a:pt x="97537" y="55691"/>
                  </a:cubicBezTo>
                  <a:cubicBezTo>
                    <a:pt x="97410" y="55755"/>
                    <a:pt x="97379" y="55915"/>
                    <a:pt x="97443" y="56009"/>
                  </a:cubicBezTo>
                  <a:cubicBezTo>
                    <a:pt x="97888" y="56742"/>
                    <a:pt x="98333" y="57441"/>
                    <a:pt x="98778" y="58107"/>
                  </a:cubicBezTo>
                  <a:cubicBezTo>
                    <a:pt x="98842" y="58171"/>
                    <a:pt x="98905" y="58204"/>
                    <a:pt x="98999" y="58204"/>
                  </a:cubicBezTo>
                  <a:cubicBezTo>
                    <a:pt x="99032" y="58204"/>
                    <a:pt x="99096" y="58204"/>
                    <a:pt x="99127" y="58171"/>
                  </a:cubicBezTo>
                  <a:cubicBezTo>
                    <a:pt x="99254" y="58107"/>
                    <a:pt x="99287" y="57950"/>
                    <a:pt x="99190" y="57823"/>
                  </a:cubicBezTo>
                  <a:cubicBezTo>
                    <a:pt x="98745" y="57187"/>
                    <a:pt x="98300" y="56487"/>
                    <a:pt x="97855" y="55755"/>
                  </a:cubicBezTo>
                  <a:cubicBezTo>
                    <a:pt x="97813" y="55693"/>
                    <a:pt x="97732" y="55645"/>
                    <a:pt x="97653" y="55645"/>
                  </a:cubicBezTo>
                  <a:close/>
                  <a:moveTo>
                    <a:pt x="146044" y="58559"/>
                  </a:moveTo>
                  <a:cubicBezTo>
                    <a:pt x="145967" y="58559"/>
                    <a:pt x="145897" y="58593"/>
                    <a:pt x="145860" y="58649"/>
                  </a:cubicBezTo>
                  <a:cubicBezTo>
                    <a:pt x="145321" y="59316"/>
                    <a:pt x="144812" y="59984"/>
                    <a:pt x="144304" y="60557"/>
                  </a:cubicBezTo>
                  <a:cubicBezTo>
                    <a:pt x="144240" y="60684"/>
                    <a:pt x="144240" y="60842"/>
                    <a:pt x="144334" y="60905"/>
                  </a:cubicBezTo>
                  <a:cubicBezTo>
                    <a:pt x="144398" y="60969"/>
                    <a:pt x="144431" y="60969"/>
                    <a:pt x="144494" y="60969"/>
                  </a:cubicBezTo>
                  <a:cubicBezTo>
                    <a:pt x="144558" y="60969"/>
                    <a:pt x="144652" y="60938"/>
                    <a:pt x="144685" y="60905"/>
                  </a:cubicBezTo>
                  <a:cubicBezTo>
                    <a:pt x="145194" y="60302"/>
                    <a:pt x="145733" y="59633"/>
                    <a:pt x="146242" y="58934"/>
                  </a:cubicBezTo>
                  <a:cubicBezTo>
                    <a:pt x="146338" y="58840"/>
                    <a:pt x="146305" y="58680"/>
                    <a:pt x="146211" y="58616"/>
                  </a:cubicBezTo>
                  <a:cubicBezTo>
                    <a:pt x="146158" y="58577"/>
                    <a:pt x="146099" y="58559"/>
                    <a:pt x="146044" y="58559"/>
                  </a:cubicBezTo>
                  <a:close/>
                  <a:moveTo>
                    <a:pt x="100492" y="59686"/>
                  </a:moveTo>
                  <a:cubicBezTo>
                    <a:pt x="100434" y="59686"/>
                    <a:pt x="100378" y="59701"/>
                    <a:pt x="100335" y="59730"/>
                  </a:cubicBezTo>
                  <a:cubicBezTo>
                    <a:pt x="100208" y="59824"/>
                    <a:pt x="100208" y="59984"/>
                    <a:pt x="100304" y="60079"/>
                  </a:cubicBezTo>
                  <a:cubicBezTo>
                    <a:pt x="100843" y="60747"/>
                    <a:pt x="101416" y="61350"/>
                    <a:pt x="101988" y="61922"/>
                  </a:cubicBezTo>
                  <a:cubicBezTo>
                    <a:pt x="102021" y="61986"/>
                    <a:pt x="102084" y="61986"/>
                    <a:pt x="102148" y="61986"/>
                  </a:cubicBezTo>
                  <a:cubicBezTo>
                    <a:pt x="102212" y="61986"/>
                    <a:pt x="102275" y="61986"/>
                    <a:pt x="102339" y="61922"/>
                  </a:cubicBezTo>
                  <a:cubicBezTo>
                    <a:pt x="102433" y="61828"/>
                    <a:pt x="102433" y="61668"/>
                    <a:pt x="102339" y="61574"/>
                  </a:cubicBezTo>
                  <a:cubicBezTo>
                    <a:pt x="101767" y="61002"/>
                    <a:pt x="101194" y="60396"/>
                    <a:pt x="100686" y="59761"/>
                  </a:cubicBezTo>
                  <a:cubicBezTo>
                    <a:pt x="100633" y="59709"/>
                    <a:pt x="100561" y="59686"/>
                    <a:pt x="100492" y="59686"/>
                  </a:cubicBezTo>
                  <a:close/>
                  <a:moveTo>
                    <a:pt x="142839" y="62301"/>
                  </a:moveTo>
                  <a:cubicBezTo>
                    <a:pt x="142771" y="62301"/>
                    <a:pt x="142701" y="62332"/>
                    <a:pt x="142650" y="62401"/>
                  </a:cubicBezTo>
                  <a:cubicBezTo>
                    <a:pt x="142078" y="62973"/>
                    <a:pt x="141473" y="63545"/>
                    <a:pt x="140870" y="64054"/>
                  </a:cubicBezTo>
                  <a:cubicBezTo>
                    <a:pt x="140773" y="64148"/>
                    <a:pt x="140743" y="64308"/>
                    <a:pt x="140837" y="64402"/>
                  </a:cubicBezTo>
                  <a:cubicBezTo>
                    <a:pt x="140901" y="64466"/>
                    <a:pt x="140964" y="64499"/>
                    <a:pt x="141028" y="64499"/>
                  </a:cubicBezTo>
                  <a:cubicBezTo>
                    <a:pt x="141091" y="64499"/>
                    <a:pt x="141155" y="64466"/>
                    <a:pt x="141188" y="64435"/>
                  </a:cubicBezTo>
                  <a:cubicBezTo>
                    <a:pt x="141791" y="63927"/>
                    <a:pt x="142396" y="63354"/>
                    <a:pt x="142999" y="62719"/>
                  </a:cubicBezTo>
                  <a:cubicBezTo>
                    <a:pt x="143096" y="62622"/>
                    <a:pt x="143096" y="62464"/>
                    <a:pt x="142999" y="62368"/>
                  </a:cubicBezTo>
                  <a:cubicBezTo>
                    <a:pt x="142955" y="62324"/>
                    <a:pt x="142898" y="62301"/>
                    <a:pt x="142839" y="62301"/>
                  </a:cubicBezTo>
                  <a:close/>
                  <a:moveTo>
                    <a:pt x="104006" y="63137"/>
                  </a:moveTo>
                  <a:cubicBezTo>
                    <a:pt x="103933" y="63137"/>
                    <a:pt x="103856" y="63171"/>
                    <a:pt x="103801" y="63227"/>
                  </a:cubicBezTo>
                  <a:cubicBezTo>
                    <a:pt x="103705" y="63354"/>
                    <a:pt x="103738" y="63512"/>
                    <a:pt x="103832" y="63576"/>
                  </a:cubicBezTo>
                  <a:cubicBezTo>
                    <a:pt x="104468" y="64117"/>
                    <a:pt x="105167" y="64593"/>
                    <a:pt x="105866" y="65038"/>
                  </a:cubicBezTo>
                  <a:cubicBezTo>
                    <a:pt x="105899" y="65071"/>
                    <a:pt x="105930" y="65071"/>
                    <a:pt x="105994" y="65071"/>
                  </a:cubicBezTo>
                  <a:cubicBezTo>
                    <a:pt x="106057" y="65071"/>
                    <a:pt x="106154" y="65038"/>
                    <a:pt x="106184" y="64974"/>
                  </a:cubicBezTo>
                  <a:cubicBezTo>
                    <a:pt x="106281" y="64847"/>
                    <a:pt x="106248" y="64690"/>
                    <a:pt x="106121" y="64626"/>
                  </a:cubicBezTo>
                  <a:cubicBezTo>
                    <a:pt x="105454" y="64181"/>
                    <a:pt x="104785" y="63703"/>
                    <a:pt x="104150" y="63194"/>
                  </a:cubicBezTo>
                  <a:cubicBezTo>
                    <a:pt x="104110" y="63155"/>
                    <a:pt x="104059" y="63137"/>
                    <a:pt x="104006" y="63137"/>
                  </a:cubicBezTo>
                  <a:close/>
                  <a:moveTo>
                    <a:pt x="139049" y="65514"/>
                  </a:moveTo>
                  <a:cubicBezTo>
                    <a:pt x="139005" y="65514"/>
                    <a:pt x="138964" y="65524"/>
                    <a:pt x="138930" y="65547"/>
                  </a:cubicBezTo>
                  <a:cubicBezTo>
                    <a:pt x="138230" y="66025"/>
                    <a:pt x="137531" y="66437"/>
                    <a:pt x="136831" y="66788"/>
                  </a:cubicBezTo>
                  <a:cubicBezTo>
                    <a:pt x="136704" y="66851"/>
                    <a:pt x="136674" y="67009"/>
                    <a:pt x="136737" y="67136"/>
                  </a:cubicBezTo>
                  <a:cubicBezTo>
                    <a:pt x="136768" y="67233"/>
                    <a:pt x="136864" y="67263"/>
                    <a:pt x="136959" y="67263"/>
                  </a:cubicBezTo>
                  <a:cubicBezTo>
                    <a:pt x="136992" y="67263"/>
                    <a:pt x="137022" y="67263"/>
                    <a:pt x="137055" y="67233"/>
                  </a:cubicBezTo>
                  <a:cubicBezTo>
                    <a:pt x="137785" y="66851"/>
                    <a:pt x="138518" y="66437"/>
                    <a:pt x="139217" y="65961"/>
                  </a:cubicBezTo>
                  <a:cubicBezTo>
                    <a:pt x="139311" y="65865"/>
                    <a:pt x="139344" y="65737"/>
                    <a:pt x="139281" y="65610"/>
                  </a:cubicBezTo>
                  <a:cubicBezTo>
                    <a:pt x="139218" y="65549"/>
                    <a:pt x="139130" y="65514"/>
                    <a:pt x="139049" y="65514"/>
                  </a:cubicBezTo>
                  <a:close/>
                  <a:moveTo>
                    <a:pt x="108140" y="65808"/>
                  </a:moveTo>
                  <a:cubicBezTo>
                    <a:pt x="108043" y="65808"/>
                    <a:pt x="107947" y="65860"/>
                    <a:pt x="107901" y="65928"/>
                  </a:cubicBezTo>
                  <a:cubicBezTo>
                    <a:pt x="107837" y="66055"/>
                    <a:pt x="107901" y="66216"/>
                    <a:pt x="108028" y="66279"/>
                  </a:cubicBezTo>
                  <a:cubicBezTo>
                    <a:pt x="108728" y="66628"/>
                    <a:pt x="109491" y="66979"/>
                    <a:pt x="110287" y="67296"/>
                  </a:cubicBezTo>
                  <a:lnTo>
                    <a:pt x="110381" y="67296"/>
                  </a:lnTo>
                  <a:cubicBezTo>
                    <a:pt x="110477" y="67296"/>
                    <a:pt x="110572" y="67233"/>
                    <a:pt x="110605" y="67136"/>
                  </a:cubicBezTo>
                  <a:cubicBezTo>
                    <a:pt x="110668" y="67009"/>
                    <a:pt x="110605" y="66882"/>
                    <a:pt x="110477" y="66818"/>
                  </a:cubicBezTo>
                  <a:cubicBezTo>
                    <a:pt x="109714" y="66534"/>
                    <a:pt x="108951" y="66183"/>
                    <a:pt x="108252" y="65834"/>
                  </a:cubicBezTo>
                  <a:cubicBezTo>
                    <a:pt x="108216" y="65816"/>
                    <a:pt x="108178" y="65808"/>
                    <a:pt x="108140" y="65808"/>
                  </a:cubicBezTo>
                  <a:close/>
                  <a:moveTo>
                    <a:pt x="112700" y="67606"/>
                  </a:moveTo>
                  <a:cubicBezTo>
                    <a:pt x="112597" y="67606"/>
                    <a:pt x="112506" y="67667"/>
                    <a:pt x="112479" y="67772"/>
                  </a:cubicBezTo>
                  <a:cubicBezTo>
                    <a:pt x="112415" y="67899"/>
                    <a:pt x="112512" y="68059"/>
                    <a:pt x="112639" y="68090"/>
                  </a:cubicBezTo>
                  <a:cubicBezTo>
                    <a:pt x="113402" y="68314"/>
                    <a:pt x="114229" y="68505"/>
                    <a:pt x="115055" y="68695"/>
                  </a:cubicBezTo>
                  <a:lnTo>
                    <a:pt x="115086" y="68695"/>
                  </a:lnTo>
                  <a:cubicBezTo>
                    <a:pt x="115213" y="68695"/>
                    <a:pt x="115310" y="68599"/>
                    <a:pt x="115340" y="68505"/>
                  </a:cubicBezTo>
                  <a:cubicBezTo>
                    <a:pt x="115373" y="68377"/>
                    <a:pt x="115277" y="68217"/>
                    <a:pt x="115150" y="68217"/>
                  </a:cubicBezTo>
                  <a:cubicBezTo>
                    <a:pt x="114323" y="68026"/>
                    <a:pt x="113529" y="67836"/>
                    <a:pt x="112766" y="67614"/>
                  </a:cubicBezTo>
                  <a:cubicBezTo>
                    <a:pt x="112744" y="67609"/>
                    <a:pt x="112722" y="67606"/>
                    <a:pt x="112700" y="67606"/>
                  </a:cubicBezTo>
                  <a:close/>
                  <a:moveTo>
                    <a:pt x="134707" y="67747"/>
                  </a:moveTo>
                  <a:cubicBezTo>
                    <a:pt x="134674" y="67747"/>
                    <a:pt x="134640" y="67755"/>
                    <a:pt x="134606" y="67772"/>
                  </a:cubicBezTo>
                  <a:cubicBezTo>
                    <a:pt x="133843" y="68026"/>
                    <a:pt x="133049" y="68250"/>
                    <a:pt x="132253" y="68408"/>
                  </a:cubicBezTo>
                  <a:cubicBezTo>
                    <a:pt x="132126" y="68441"/>
                    <a:pt x="132032" y="68568"/>
                    <a:pt x="132063" y="68695"/>
                  </a:cubicBezTo>
                  <a:cubicBezTo>
                    <a:pt x="132096" y="68822"/>
                    <a:pt x="132190" y="68917"/>
                    <a:pt x="132317" y="68917"/>
                  </a:cubicBezTo>
                  <a:cubicBezTo>
                    <a:pt x="132317" y="68917"/>
                    <a:pt x="132350" y="68917"/>
                    <a:pt x="132381" y="68886"/>
                  </a:cubicBezTo>
                  <a:cubicBezTo>
                    <a:pt x="133177" y="68726"/>
                    <a:pt x="134003" y="68505"/>
                    <a:pt x="134766" y="68217"/>
                  </a:cubicBezTo>
                  <a:cubicBezTo>
                    <a:pt x="134893" y="68187"/>
                    <a:pt x="134957" y="68059"/>
                    <a:pt x="134924" y="67899"/>
                  </a:cubicBezTo>
                  <a:cubicBezTo>
                    <a:pt x="134877" y="67806"/>
                    <a:pt x="134797" y="67747"/>
                    <a:pt x="134707" y="67747"/>
                  </a:cubicBezTo>
                  <a:close/>
                  <a:moveTo>
                    <a:pt x="117515" y="68625"/>
                  </a:moveTo>
                  <a:cubicBezTo>
                    <a:pt x="117406" y="68625"/>
                    <a:pt x="117307" y="68712"/>
                    <a:pt x="117281" y="68822"/>
                  </a:cubicBezTo>
                  <a:cubicBezTo>
                    <a:pt x="117248" y="68980"/>
                    <a:pt x="117344" y="69107"/>
                    <a:pt x="117502" y="69107"/>
                  </a:cubicBezTo>
                  <a:cubicBezTo>
                    <a:pt x="118298" y="69235"/>
                    <a:pt x="119125" y="69331"/>
                    <a:pt x="119951" y="69395"/>
                  </a:cubicBezTo>
                  <a:lnTo>
                    <a:pt x="119982" y="69395"/>
                  </a:lnTo>
                  <a:cubicBezTo>
                    <a:pt x="120109" y="69395"/>
                    <a:pt x="120206" y="69298"/>
                    <a:pt x="120236" y="69171"/>
                  </a:cubicBezTo>
                  <a:cubicBezTo>
                    <a:pt x="120236" y="69013"/>
                    <a:pt x="120142" y="68886"/>
                    <a:pt x="120015" y="68886"/>
                  </a:cubicBezTo>
                  <a:cubicBezTo>
                    <a:pt x="119188" y="68822"/>
                    <a:pt x="118362" y="68726"/>
                    <a:pt x="117566" y="68632"/>
                  </a:cubicBezTo>
                  <a:cubicBezTo>
                    <a:pt x="117549" y="68627"/>
                    <a:pt x="117532" y="68625"/>
                    <a:pt x="117515" y="68625"/>
                  </a:cubicBezTo>
                  <a:close/>
                  <a:moveTo>
                    <a:pt x="129897" y="68752"/>
                  </a:moveTo>
                  <a:cubicBezTo>
                    <a:pt x="129878" y="68752"/>
                    <a:pt x="129858" y="68755"/>
                    <a:pt x="129837" y="68759"/>
                  </a:cubicBezTo>
                  <a:cubicBezTo>
                    <a:pt x="129011" y="68822"/>
                    <a:pt x="128184" y="68886"/>
                    <a:pt x="127391" y="68950"/>
                  </a:cubicBezTo>
                  <a:cubicBezTo>
                    <a:pt x="127263" y="68950"/>
                    <a:pt x="127136" y="69044"/>
                    <a:pt x="127167" y="69204"/>
                  </a:cubicBezTo>
                  <a:cubicBezTo>
                    <a:pt x="127167" y="69331"/>
                    <a:pt x="127263" y="69425"/>
                    <a:pt x="127391" y="69425"/>
                  </a:cubicBezTo>
                  <a:lnTo>
                    <a:pt x="127421" y="69425"/>
                  </a:lnTo>
                  <a:cubicBezTo>
                    <a:pt x="128217" y="69395"/>
                    <a:pt x="129074" y="69331"/>
                    <a:pt x="129901" y="69235"/>
                  </a:cubicBezTo>
                  <a:cubicBezTo>
                    <a:pt x="130028" y="69235"/>
                    <a:pt x="130125" y="69107"/>
                    <a:pt x="130125" y="68980"/>
                  </a:cubicBezTo>
                  <a:cubicBezTo>
                    <a:pt x="130096" y="68843"/>
                    <a:pt x="130021" y="68752"/>
                    <a:pt x="129897" y="68752"/>
                  </a:cubicBezTo>
                  <a:close/>
                  <a:moveTo>
                    <a:pt x="122462" y="69013"/>
                  </a:moveTo>
                  <a:cubicBezTo>
                    <a:pt x="122304" y="69013"/>
                    <a:pt x="122207" y="69140"/>
                    <a:pt x="122207" y="69268"/>
                  </a:cubicBezTo>
                  <a:cubicBezTo>
                    <a:pt x="122207" y="69395"/>
                    <a:pt x="122304" y="69522"/>
                    <a:pt x="122431" y="69522"/>
                  </a:cubicBezTo>
                  <a:lnTo>
                    <a:pt x="124941" y="69522"/>
                  </a:lnTo>
                  <a:cubicBezTo>
                    <a:pt x="125068" y="69522"/>
                    <a:pt x="125165" y="69395"/>
                    <a:pt x="125165" y="69268"/>
                  </a:cubicBezTo>
                  <a:cubicBezTo>
                    <a:pt x="125165" y="69140"/>
                    <a:pt x="125068" y="69044"/>
                    <a:pt x="124911" y="69044"/>
                  </a:cubicBezTo>
                  <a:lnTo>
                    <a:pt x="123893" y="69044"/>
                  </a:lnTo>
                  <a:cubicBezTo>
                    <a:pt x="123415" y="69044"/>
                    <a:pt x="122940" y="69044"/>
                    <a:pt x="122462" y="690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298275" y="3676175"/>
              <a:ext cx="4501725" cy="1512750"/>
            </a:xfrm>
            <a:custGeom>
              <a:avLst/>
              <a:gdLst/>
              <a:ahLst/>
              <a:cxnLst/>
              <a:rect l="l" t="t" r="r" b="b"/>
              <a:pathLst>
                <a:path w="180069" h="60510" extrusionOk="0">
                  <a:moveTo>
                    <a:pt x="178238" y="1"/>
                  </a:moveTo>
                  <a:cubicBezTo>
                    <a:pt x="178213" y="1"/>
                    <a:pt x="178187" y="3"/>
                    <a:pt x="178161" y="9"/>
                  </a:cubicBezTo>
                  <a:cubicBezTo>
                    <a:pt x="178033" y="42"/>
                    <a:pt x="177970" y="169"/>
                    <a:pt x="178003" y="296"/>
                  </a:cubicBezTo>
                  <a:cubicBezTo>
                    <a:pt x="178003" y="296"/>
                    <a:pt x="178224" y="1217"/>
                    <a:pt x="178478" y="2712"/>
                  </a:cubicBezTo>
                  <a:cubicBezTo>
                    <a:pt x="178512" y="2839"/>
                    <a:pt x="178606" y="2933"/>
                    <a:pt x="178733" y="2933"/>
                  </a:cubicBezTo>
                  <a:lnTo>
                    <a:pt x="178766" y="2903"/>
                  </a:lnTo>
                  <a:cubicBezTo>
                    <a:pt x="178893" y="2903"/>
                    <a:pt x="178987" y="2776"/>
                    <a:pt x="178987" y="2615"/>
                  </a:cubicBezTo>
                  <a:cubicBezTo>
                    <a:pt x="178702" y="1089"/>
                    <a:pt x="178478" y="199"/>
                    <a:pt x="178478" y="169"/>
                  </a:cubicBezTo>
                  <a:cubicBezTo>
                    <a:pt x="178453" y="63"/>
                    <a:pt x="178360" y="1"/>
                    <a:pt x="178238" y="1"/>
                  </a:cubicBezTo>
                  <a:close/>
                  <a:moveTo>
                    <a:pt x="179134" y="4867"/>
                  </a:moveTo>
                  <a:cubicBezTo>
                    <a:pt x="179117" y="4867"/>
                    <a:pt x="179101" y="4870"/>
                    <a:pt x="179084" y="4874"/>
                  </a:cubicBezTo>
                  <a:cubicBezTo>
                    <a:pt x="178957" y="4904"/>
                    <a:pt x="178860" y="5032"/>
                    <a:pt x="178860" y="5159"/>
                  </a:cubicBezTo>
                  <a:cubicBezTo>
                    <a:pt x="178987" y="5955"/>
                    <a:pt x="179084" y="6781"/>
                    <a:pt x="179178" y="7608"/>
                  </a:cubicBezTo>
                  <a:cubicBezTo>
                    <a:pt x="179178" y="7735"/>
                    <a:pt x="179305" y="7829"/>
                    <a:pt x="179432" y="7829"/>
                  </a:cubicBezTo>
                  <a:lnTo>
                    <a:pt x="179465" y="7829"/>
                  </a:lnTo>
                  <a:cubicBezTo>
                    <a:pt x="179592" y="7799"/>
                    <a:pt x="179687" y="7702"/>
                    <a:pt x="179656" y="7544"/>
                  </a:cubicBezTo>
                  <a:cubicBezTo>
                    <a:pt x="179592" y="6718"/>
                    <a:pt x="179465" y="5891"/>
                    <a:pt x="179369" y="5095"/>
                  </a:cubicBezTo>
                  <a:cubicBezTo>
                    <a:pt x="179342" y="4958"/>
                    <a:pt x="179243" y="4867"/>
                    <a:pt x="179134" y="4867"/>
                  </a:cubicBezTo>
                  <a:close/>
                  <a:moveTo>
                    <a:pt x="179623" y="9800"/>
                  </a:moveTo>
                  <a:cubicBezTo>
                    <a:pt x="179496" y="9800"/>
                    <a:pt x="179369" y="9928"/>
                    <a:pt x="179402" y="10055"/>
                  </a:cubicBezTo>
                  <a:cubicBezTo>
                    <a:pt x="179465" y="10881"/>
                    <a:pt x="179496" y="11708"/>
                    <a:pt x="179529" y="12534"/>
                  </a:cubicBezTo>
                  <a:cubicBezTo>
                    <a:pt x="179529" y="12662"/>
                    <a:pt x="179623" y="12758"/>
                    <a:pt x="179783" y="12758"/>
                  </a:cubicBezTo>
                  <a:cubicBezTo>
                    <a:pt x="179910" y="12758"/>
                    <a:pt x="180004" y="12662"/>
                    <a:pt x="180004" y="12504"/>
                  </a:cubicBezTo>
                  <a:cubicBezTo>
                    <a:pt x="179974" y="11708"/>
                    <a:pt x="179941" y="10851"/>
                    <a:pt x="179877" y="10024"/>
                  </a:cubicBezTo>
                  <a:cubicBezTo>
                    <a:pt x="179877" y="9897"/>
                    <a:pt x="179750" y="9800"/>
                    <a:pt x="179623" y="9800"/>
                  </a:cubicBezTo>
                  <a:close/>
                  <a:moveTo>
                    <a:pt x="179814" y="14760"/>
                  </a:moveTo>
                  <a:cubicBezTo>
                    <a:pt x="179656" y="14760"/>
                    <a:pt x="179559" y="14857"/>
                    <a:pt x="179559" y="14984"/>
                  </a:cubicBezTo>
                  <a:cubicBezTo>
                    <a:pt x="179559" y="15810"/>
                    <a:pt x="179529" y="16667"/>
                    <a:pt x="179496" y="17463"/>
                  </a:cubicBezTo>
                  <a:cubicBezTo>
                    <a:pt x="179496" y="17591"/>
                    <a:pt x="179592" y="17718"/>
                    <a:pt x="179750" y="17718"/>
                  </a:cubicBezTo>
                  <a:cubicBezTo>
                    <a:pt x="179877" y="17718"/>
                    <a:pt x="179974" y="17621"/>
                    <a:pt x="180004" y="17494"/>
                  </a:cubicBezTo>
                  <a:cubicBezTo>
                    <a:pt x="180038" y="16667"/>
                    <a:pt x="180038" y="15841"/>
                    <a:pt x="180068" y="14984"/>
                  </a:cubicBezTo>
                  <a:cubicBezTo>
                    <a:pt x="180068" y="14857"/>
                    <a:pt x="179941" y="14760"/>
                    <a:pt x="179814" y="14760"/>
                  </a:cubicBezTo>
                  <a:close/>
                  <a:moveTo>
                    <a:pt x="82890" y="18115"/>
                  </a:moveTo>
                  <a:cubicBezTo>
                    <a:pt x="82469" y="18115"/>
                    <a:pt x="82039" y="18131"/>
                    <a:pt x="81611" y="18163"/>
                  </a:cubicBezTo>
                  <a:cubicBezTo>
                    <a:pt x="81484" y="18193"/>
                    <a:pt x="81387" y="18290"/>
                    <a:pt x="81387" y="18448"/>
                  </a:cubicBezTo>
                  <a:cubicBezTo>
                    <a:pt x="81387" y="18575"/>
                    <a:pt x="81514" y="18671"/>
                    <a:pt x="81641" y="18671"/>
                  </a:cubicBezTo>
                  <a:cubicBezTo>
                    <a:pt x="82055" y="18640"/>
                    <a:pt x="82468" y="18624"/>
                    <a:pt x="82878" y="18624"/>
                  </a:cubicBezTo>
                  <a:cubicBezTo>
                    <a:pt x="83287" y="18624"/>
                    <a:pt x="83693" y="18640"/>
                    <a:pt x="84091" y="18671"/>
                  </a:cubicBezTo>
                  <a:cubicBezTo>
                    <a:pt x="84218" y="18671"/>
                    <a:pt x="84345" y="18575"/>
                    <a:pt x="84345" y="18448"/>
                  </a:cubicBezTo>
                  <a:cubicBezTo>
                    <a:pt x="84376" y="18321"/>
                    <a:pt x="84248" y="18193"/>
                    <a:pt x="84121" y="18163"/>
                  </a:cubicBezTo>
                  <a:cubicBezTo>
                    <a:pt x="83724" y="18131"/>
                    <a:pt x="83311" y="18115"/>
                    <a:pt x="82890" y="18115"/>
                  </a:cubicBezTo>
                  <a:close/>
                  <a:moveTo>
                    <a:pt x="79180" y="18505"/>
                  </a:moveTo>
                  <a:cubicBezTo>
                    <a:pt x="79164" y="18505"/>
                    <a:pt x="79148" y="18507"/>
                    <a:pt x="79131" y="18511"/>
                  </a:cubicBezTo>
                  <a:cubicBezTo>
                    <a:pt x="79004" y="18544"/>
                    <a:pt x="78844" y="18575"/>
                    <a:pt x="78717" y="18608"/>
                  </a:cubicBezTo>
                  <a:cubicBezTo>
                    <a:pt x="78017" y="18766"/>
                    <a:pt x="77351" y="18926"/>
                    <a:pt x="76715" y="19117"/>
                  </a:cubicBezTo>
                  <a:cubicBezTo>
                    <a:pt x="76588" y="19147"/>
                    <a:pt x="76491" y="19274"/>
                    <a:pt x="76524" y="19401"/>
                  </a:cubicBezTo>
                  <a:cubicBezTo>
                    <a:pt x="76555" y="19529"/>
                    <a:pt x="76651" y="19592"/>
                    <a:pt x="76779" y="19592"/>
                  </a:cubicBezTo>
                  <a:lnTo>
                    <a:pt x="76842" y="19592"/>
                  </a:lnTo>
                  <a:cubicBezTo>
                    <a:pt x="77478" y="19401"/>
                    <a:pt x="78144" y="19244"/>
                    <a:pt x="78813" y="19084"/>
                  </a:cubicBezTo>
                  <a:cubicBezTo>
                    <a:pt x="78971" y="19053"/>
                    <a:pt x="79098" y="19053"/>
                    <a:pt x="79225" y="19020"/>
                  </a:cubicBezTo>
                  <a:cubicBezTo>
                    <a:pt x="79352" y="18989"/>
                    <a:pt x="79449" y="18862"/>
                    <a:pt x="79416" y="18702"/>
                  </a:cubicBezTo>
                  <a:cubicBezTo>
                    <a:pt x="79389" y="18591"/>
                    <a:pt x="79289" y="18505"/>
                    <a:pt x="79180" y="18505"/>
                  </a:cubicBezTo>
                  <a:close/>
                  <a:moveTo>
                    <a:pt x="86527" y="18567"/>
                  </a:moveTo>
                  <a:cubicBezTo>
                    <a:pt x="86404" y="18567"/>
                    <a:pt x="86311" y="18633"/>
                    <a:pt x="86283" y="18766"/>
                  </a:cubicBezTo>
                  <a:cubicBezTo>
                    <a:pt x="86253" y="18893"/>
                    <a:pt x="86347" y="19020"/>
                    <a:pt x="86474" y="19053"/>
                  </a:cubicBezTo>
                  <a:cubicBezTo>
                    <a:pt x="87237" y="19244"/>
                    <a:pt x="88033" y="19498"/>
                    <a:pt x="88796" y="19783"/>
                  </a:cubicBezTo>
                  <a:cubicBezTo>
                    <a:pt x="88826" y="19816"/>
                    <a:pt x="88859" y="19816"/>
                    <a:pt x="88890" y="19816"/>
                  </a:cubicBezTo>
                  <a:cubicBezTo>
                    <a:pt x="88987" y="19816"/>
                    <a:pt x="89081" y="19752"/>
                    <a:pt x="89114" y="19656"/>
                  </a:cubicBezTo>
                  <a:cubicBezTo>
                    <a:pt x="89144" y="19529"/>
                    <a:pt x="89114" y="19401"/>
                    <a:pt x="88987" y="19338"/>
                  </a:cubicBezTo>
                  <a:cubicBezTo>
                    <a:pt x="88191" y="19020"/>
                    <a:pt x="87397" y="18766"/>
                    <a:pt x="86601" y="18575"/>
                  </a:cubicBezTo>
                  <a:cubicBezTo>
                    <a:pt x="86575" y="18570"/>
                    <a:pt x="86551" y="18567"/>
                    <a:pt x="86527" y="18567"/>
                  </a:cubicBezTo>
                  <a:close/>
                  <a:moveTo>
                    <a:pt x="74396" y="19807"/>
                  </a:moveTo>
                  <a:cubicBezTo>
                    <a:pt x="74374" y="19807"/>
                    <a:pt x="74352" y="19810"/>
                    <a:pt x="74329" y="19816"/>
                  </a:cubicBezTo>
                  <a:cubicBezTo>
                    <a:pt x="73503" y="20070"/>
                    <a:pt x="72709" y="20355"/>
                    <a:pt x="71977" y="20643"/>
                  </a:cubicBezTo>
                  <a:cubicBezTo>
                    <a:pt x="71850" y="20706"/>
                    <a:pt x="71786" y="20864"/>
                    <a:pt x="71850" y="20991"/>
                  </a:cubicBezTo>
                  <a:cubicBezTo>
                    <a:pt x="71883" y="21088"/>
                    <a:pt x="71977" y="21118"/>
                    <a:pt x="72073" y="21118"/>
                  </a:cubicBezTo>
                  <a:lnTo>
                    <a:pt x="72168" y="21118"/>
                  </a:lnTo>
                  <a:cubicBezTo>
                    <a:pt x="72900" y="20833"/>
                    <a:pt x="73663" y="20546"/>
                    <a:pt x="74490" y="20292"/>
                  </a:cubicBezTo>
                  <a:cubicBezTo>
                    <a:pt x="74617" y="20228"/>
                    <a:pt x="74680" y="20101"/>
                    <a:pt x="74647" y="19974"/>
                  </a:cubicBezTo>
                  <a:cubicBezTo>
                    <a:pt x="74595" y="19869"/>
                    <a:pt x="74499" y="19807"/>
                    <a:pt x="74396" y="19807"/>
                  </a:cubicBezTo>
                  <a:close/>
                  <a:moveTo>
                    <a:pt x="91107" y="20393"/>
                  </a:moveTo>
                  <a:cubicBezTo>
                    <a:pt x="91019" y="20393"/>
                    <a:pt x="90940" y="20446"/>
                    <a:pt x="90894" y="20515"/>
                  </a:cubicBezTo>
                  <a:cubicBezTo>
                    <a:pt x="90830" y="20643"/>
                    <a:pt x="90861" y="20800"/>
                    <a:pt x="90988" y="20864"/>
                  </a:cubicBezTo>
                  <a:cubicBezTo>
                    <a:pt x="91657" y="21245"/>
                    <a:pt x="92356" y="21690"/>
                    <a:pt x="93056" y="22169"/>
                  </a:cubicBezTo>
                  <a:cubicBezTo>
                    <a:pt x="93086" y="22199"/>
                    <a:pt x="93119" y="22232"/>
                    <a:pt x="93183" y="22232"/>
                  </a:cubicBezTo>
                  <a:cubicBezTo>
                    <a:pt x="93247" y="22232"/>
                    <a:pt x="93341" y="22169"/>
                    <a:pt x="93374" y="22105"/>
                  </a:cubicBezTo>
                  <a:cubicBezTo>
                    <a:pt x="93468" y="22008"/>
                    <a:pt x="93437" y="21851"/>
                    <a:pt x="93310" y="21754"/>
                  </a:cubicBezTo>
                  <a:cubicBezTo>
                    <a:pt x="92611" y="21278"/>
                    <a:pt x="91911" y="20833"/>
                    <a:pt x="91212" y="20419"/>
                  </a:cubicBezTo>
                  <a:cubicBezTo>
                    <a:pt x="91177" y="20401"/>
                    <a:pt x="91141" y="20393"/>
                    <a:pt x="91107" y="20393"/>
                  </a:cubicBezTo>
                  <a:close/>
                  <a:moveTo>
                    <a:pt x="179592" y="19689"/>
                  </a:moveTo>
                  <a:cubicBezTo>
                    <a:pt x="179465" y="19689"/>
                    <a:pt x="179338" y="19783"/>
                    <a:pt x="179338" y="19943"/>
                  </a:cubicBezTo>
                  <a:cubicBezTo>
                    <a:pt x="179275" y="20770"/>
                    <a:pt x="179178" y="21563"/>
                    <a:pt x="179051" y="22390"/>
                  </a:cubicBezTo>
                  <a:cubicBezTo>
                    <a:pt x="179051" y="22517"/>
                    <a:pt x="179147" y="22644"/>
                    <a:pt x="179275" y="22644"/>
                  </a:cubicBezTo>
                  <a:lnTo>
                    <a:pt x="179305" y="22644"/>
                  </a:lnTo>
                  <a:cubicBezTo>
                    <a:pt x="179432" y="22644"/>
                    <a:pt x="179529" y="22581"/>
                    <a:pt x="179559" y="22453"/>
                  </a:cubicBezTo>
                  <a:cubicBezTo>
                    <a:pt x="179656" y="21627"/>
                    <a:pt x="179750" y="20800"/>
                    <a:pt x="179814" y="19974"/>
                  </a:cubicBezTo>
                  <a:cubicBezTo>
                    <a:pt x="179847" y="19847"/>
                    <a:pt x="179750" y="19719"/>
                    <a:pt x="179592" y="19689"/>
                  </a:cubicBezTo>
                  <a:close/>
                  <a:moveTo>
                    <a:pt x="69795" y="21635"/>
                  </a:moveTo>
                  <a:cubicBezTo>
                    <a:pt x="69758" y="21635"/>
                    <a:pt x="69722" y="21643"/>
                    <a:pt x="69688" y="21660"/>
                  </a:cubicBezTo>
                  <a:cubicBezTo>
                    <a:pt x="68925" y="22041"/>
                    <a:pt x="68195" y="22453"/>
                    <a:pt x="67526" y="22899"/>
                  </a:cubicBezTo>
                  <a:cubicBezTo>
                    <a:pt x="67399" y="22962"/>
                    <a:pt x="67368" y="23122"/>
                    <a:pt x="67432" y="23216"/>
                  </a:cubicBezTo>
                  <a:cubicBezTo>
                    <a:pt x="67496" y="23313"/>
                    <a:pt x="67559" y="23344"/>
                    <a:pt x="67653" y="23344"/>
                  </a:cubicBezTo>
                  <a:cubicBezTo>
                    <a:pt x="67686" y="23344"/>
                    <a:pt x="67750" y="23344"/>
                    <a:pt x="67780" y="23313"/>
                  </a:cubicBezTo>
                  <a:cubicBezTo>
                    <a:pt x="68449" y="22899"/>
                    <a:pt x="69149" y="22486"/>
                    <a:pt x="69912" y="22105"/>
                  </a:cubicBezTo>
                  <a:cubicBezTo>
                    <a:pt x="70039" y="22041"/>
                    <a:pt x="70102" y="21914"/>
                    <a:pt x="70039" y="21787"/>
                  </a:cubicBezTo>
                  <a:cubicBezTo>
                    <a:pt x="69992" y="21694"/>
                    <a:pt x="69894" y="21635"/>
                    <a:pt x="69795" y="21635"/>
                  </a:cubicBezTo>
                  <a:close/>
                  <a:moveTo>
                    <a:pt x="95145" y="23223"/>
                  </a:moveTo>
                  <a:cubicBezTo>
                    <a:pt x="95069" y="23223"/>
                    <a:pt x="95000" y="23257"/>
                    <a:pt x="94963" y="23313"/>
                  </a:cubicBezTo>
                  <a:cubicBezTo>
                    <a:pt x="94867" y="23440"/>
                    <a:pt x="94867" y="23567"/>
                    <a:pt x="94994" y="23662"/>
                  </a:cubicBezTo>
                  <a:cubicBezTo>
                    <a:pt x="95599" y="24170"/>
                    <a:pt x="96202" y="24679"/>
                    <a:pt x="96838" y="25284"/>
                  </a:cubicBezTo>
                  <a:cubicBezTo>
                    <a:pt x="96901" y="25315"/>
                    <a:pt x="96965" y="25348"/>
                    <a:pt x="96998" y="25348"/>
                  </a:cubicBezTo>
                  <a:cubicBezTo>
                    <a:pt x="97092" y="25348"/>
                    <a:pt x="97156" y="25315"/>
                    <a:pt x="97189" y="25284"/>
                  </a:cubicBezTo>
                  <a:cubicBezTo>
                    <a:pt x="97283" y="25157"/>
                    <a:pt x="97283" y="25030"/>
                    <a:pt x="97189" y="24933"/>
                  </a:cubicBezTo>
                  <a:cubicBezTo>
                    <a:pt x="96520" y="24330"/>
                    <a:pt x="95917" y="23789"/>
                    <a:pt x="95312" y="23280"/>
                  </a:cubicBezTo>
                  <a:cubicBezTo>
                    <a:pt x="95259" y="23241"/>
                    <a:pt x="95200" y="23223"/>
                    <a:pt x="95145" y="23223"/>
                  </a:cubicBezTo>
                  <a:close/>
                  <a:moveTo>
                    <a:pt x="65636" y="24304"/>
                  </a:moveTo>
                  <a:cubicBezTo>
                    <a:pt x="65583" y="24304"/>
                    <a:pt x="65532" y="24322"/>
                    <a:pt x="65491" y="24361"/>
                  </a:cubicBezTo>
                  <a:cubicBezTo>
                    <a:pt x="64825" y="24933"/>
                    <a:pt x="64220" y="25538"/>
                    <a:pt x="63744" y="26174"/>
                  </a:cubicBezTo>
                  <a:cubicBezTo>
                    <a:pt x="63647" y="26268"/>
                    <a:pt x="63647" y="26429"/>
                    <a:pt x="63775" y="26523"/>
                  </a:cubicBezTo>
                  <a:cubicBezTo>
                    <a:pt x="63808" y="26556"/>
                    <a:pt x="63871" y="26556"/>
                    <a:pt x="63935" y="26556"/>
                  </a:cubicBezTo>
                  <a:cubicBezTo>
                    <a:pt x="63998" y="26556"/>
                    <a:pt x="64062" y="26523"/>
                    <a:pt x="64126" y="26492"/>
                  </a:cubicBezTo>
                  <a:cubicBezTo>
                    <a:pt x="64601" y="25887"/>
                    <a:pt x="65173" y="25284"/>
                    <a:pt x="65809" y="24742"/>
                  </a:cubicBezTo>
                  <a:cubicBezTo>
                    <a:pt x="65906" y="24648"/>
                    <a:pt x="65936" y="24488"/>
                    <a:pt x="65842" y="24394"/>
                  </a:cubicBezTo>
                  <a:cubicBezTo>
                    <a:pt x="65786" y="24338"/>
                    <a:pt x="65709" y="24304"/>
                    <a:pt x="65636" y="24304"/>
                  </a:cubicBezTo>
                  <a:close/>
                  <a:moveTo>
                    <a:pt x="178908" y="24609"/>
                  </a:moveTo>
                  <a:cubicBezTo>
                    <a:pt x="178798" y="24609"/>
                    <a:pt x="178698" y="24695"/>
                    <a:pt x="178669" y="24806"/>
                  </a:cubicBezTo>
                  <a:cubicBezTo>
                    <a:pt x="178512" y="25633"/>
                    <a:pt x="178321" y="26459"/>
                    <a:pt x="178130" y="27222"/>
                  </a:cubicBezTo>
                  <a:cubicBezTo>
                    <a:pt x="178097" y="27349"/>
                    <a:pt x="178194" y="27477"/>
                    <a:pt x="178321" y="27510"/>
                  </a:cubicBezTo>
                  <a:cubicBezTo>
                    <a:pt x="178351" y="27540"/>
                    <a:pt x="178351" y="27540"/>
                    <a:pt x="178384" y="27540"/>
                  </a:cubicBezTo>
                  <a:cubicBezTo>
                    <a:pt x="178478" y="27540"/>
                    <a:pt x="178606" y="27446"/>
                    <a:pt x="178639" y="27349"/>
                  </a:cubicBezTo>
                  <a:cubicBezTo>
                    <a:pt x="178829" y="26556"/>
                    <a:pt x="178987" y="25729"/>
                    <a:pt x="179147" y="24903"/>
                  </a:cubicBezTo>
                  <a:cubicBezTo>
                    <a:pt x="179178" y="24775"/>
                    <a:pt x="179084" y="24648"/>
                    <a:pt x="178957" y="24615"/>
                  </a:cubicBezTo>
                  <a:cubicBezTo>
                    <a:pt x="178940" y="24611"/>
                    <a:pt x="178924" y="24609"/>
                    <a:pt x="178908" y="24609"/>
                  </a:cubicBezTo>
                  <a:close/>
                  <a:moveTo>
                    <a:pt x="98794" y="26579"/>
                  </a:moveTo>
                  <a:cubicBezTo>
                    <a:pt x="98730" y="26579"/>
                    <a:pt x="98666" y="26603"/>
                    <a:pt x="98618" y="26650"/>
                  </a:cubicBezTo>
                  <a:cubicBezTo>
                    <a:pt x="98524" y="26747"/>
                    <a:pt x="98524" y="26904"/>
                    <a:pt x="98618" y="27001"/>
                  </a:cubicBezTo>
                  <a:cubicBezTo>
                    <a:pt x="99223" y="27573"/>
                    <a:pt x="99796" y="28145"/>
                    <a:pt x="100368" y="28748"/>
                  </a:cubicBezTo>
                  <a:cubicBezTo>
                    <a:pt x="100432" y="28781"/>
                    <a:pt x="100495" y="28812"/>
                    <a:pt x="100559" y="28812"/>
                  </a:cubicBezTo>
                  <a:cubicBezTo>
                    <a:pt x="100622" y="28812"/>
                    <a:pt x="100686" y="28781"/>
                    <a:pt x="100716" y="28748"/>
                  </a:cubicBezTo>
                  <a:cubicBezTo>
                    <a:pt x="100813" y="28654"/>
                    <a:pt x="100813" y="28494"/>
                    <a:pt x="100716" y="28400"/>
                  </a:cubicBezTo>
                  <a:cubicBezTo>
                    <a:pt x="100144" y="27794"/>
                    <a:pt x="99572" y="27222"/>
                    <a:pt x="98969" y="26650"/>
                  </a:cubicBezTo>
                  <a:cubicBezTo>
                    <a:pt x="98921" y="26603"/>
                    <a:pt x="98857" y="26579"/>
                    <a:pt x="98794" y="26579"/>
                  </a:cubicBezTo>
                  <a:close/>
                  <a:moveTo>
                    <a:pt x="4309" y="27628"/>
                  </a:moveTo>
                  <a:cubicBezTo>
                    <a:pt x="4246" y="27628"/>
                    <a:pt x="4182" y="27652"/>
                    <a:pt x="4134" y="27700"/>
                  </a:cubicBezTo>
                  <a:cubicBezTo>
                    <a:pt x="3531" y="28303"/>
                    <a:pt x="2989" y="28939"/>
                    <a:pt x="2514" y="29608"/>
                  </a:cubicBezTo>
                  <a:cubicBezTo>
                    <a:pt x="2417" y="29735"/>
                    <a:pt x="2450" y="29862"/>
                    <a:pt x="2577" y="29956"/>
                  </a:cubicBezTo>
                  <a:cubicBezTo>
                    <a:pt x="2608" y="29989"/>
                    <a:pt x="2641" y="29989"/>
                    <a:pt x="2704" y="29989"/>
                  </a:cubicBezTo>
                  <a:cubicBezTo>
                    <a:pt x="2768" y="29989"/>
                    <a:pt x="2862" y="29956"/>
                    <a:pt x="2895" y="29893"/>
                  </a:cubicBezTo>
                  <a:cubicBezTo>
                    <a:pt x="3371" y="29257"/>
                    <a:pt x="3912" y="28621"/>
                    <a:pt x="4485" y="28049"/>
                  </a:cubicBezTo>
                  <a:cubicBezTo>
                    <a:pt x="4579" y="27955"/>
                    <a:pt x="4579" y="27794"/>
                    <a:pt x="4485" y="27700"/>
                  </a:cubicBezTo>
                  <a:cubicBezTo>
                    <a:pt x="4436" y="27652"/>
                    <a:pt x="4373" y="27628"/>
                    <a:pt x="4309" y="27628"/>
                  </a:cubicBezTo>
                  <a:close/>
                  <a:moveTo>
                    <a:pt x="62634" y="28165"/>
                  </a:moveTo>
                  <a:cubicBezTo>
                    <a:pt x="62530" y="28165"/>
                    <a:pt x="62425" y="28206"/>
                    <a:pt x="62376" y="28303"/>
                  </a:cubicBezTo>
                  <a:cubicBezTo>
                    <a:pt x="62027" y="29099"/>
                    <a:pt x="61773" y="29926"/>
                    <a:pt x="61676" y="30752"/>
                  </a:cubicBezTo>
                  <a:cubicBezTo>
                    <a:pt x="61646" y="30879"/>
                    <a:pt x="61740" y="31007"/>
                    <a:pt x="61867" y="31037"/>
                  </a:cubicBezTo>
                  <a:lnTo>
                    <a:pt x="61900" y="31037"/>
                  </a:lnTo>
                  <a:cubicBezTo>
                    <a:pt x="62027" y="31037"/>
                    <a:pt x="62155" y="30943"/>
                    <a:pt x="62155" y="30816"/>
                  </a:cubicBezTo>
                  <a:cubicBezTo>
                    <a:pt x="62282" y="30020"/>
                    <a:pt x="62503" y="29257"/>
                    <a:pt x="62854" y="28527"/>
                  </a:cubicBezTo>
                  <a:cubicBezTo>
                    <a:pt x="62884" y="28400"/>
                    <a:pt x="62854" y="28240"/>
                    <a:pt x="62727" y="28176"/>
                  </a:cubicBezTo>
                  <a:cubicBezTo>
                    <a:pt x="62697" y="28169"/>
                    <a:pt x="62665" y="28165"/>
                    <a:pt x="62634" y="28165"/>
                  </a:cubicBezTo>
                  <a:close/>
                  <a:moveTo>
                    <a:pt x="67745" y="31214"/>
                  </a:moveTo>
                  <a:cubicBezTo>
                    <a:pt x="67198" y="31214"/>
                    <a:pt x="66613" y="31271"/>
                    <a:pt x="66000" y="31355"/>
                  </a:cubicBezTo>
                  <a:cubicBezTo>
                    <a:pt x="65873" y="31388"/>
                    <a:pt x="65779" y="31515"/>
                    <a:pt x="65809" y="31642"/>
                  </a:cubicBezTo>
                  <a:cubicBezTo>
                    <a:pt x="65809" y="31770"/>
                    <a:pt x="65936" y="31864"/>
                    <a:pt x="66033" y="31864"/>
                  </a:cubicBezTo>
                  <a:lnTo>
                    <a:pt x="66097" y="31864"/>
                  </a:lnTo>
                  <a:cubicBezTo>
                    <a:pt x="66684" y="31756"/>
                    <a:pt x="67257" y="31706"/>
                    <a:pt x="67785" y="31706"/>
                  </a:cubicBezTo>
                  <a:cubicBezTo>
                    <a:pt x="68027" y="31706"/>
                    <a:pt x="68260" y="31717"/>
                    <a:pt x="68480" y="31737"/>
                  </a:cubicBezTo>
                  <a:cubicBezTo>
                    <a:pt x="68497" y="31741"/>
                    <a:pt x="68514" y="31743"/>
                    <a:pt x="68531" y="31743"/>
                  </a:cubicBezTo>
                  <a:cubicBezTo>
                    <a:pt x="68639" y="31743"/>
                    <a:pt x="68739" y="31656"/>
                    <a:pt x="68767" y="31546"/>
                  </a:cubicBezTo>
                  <a:cubicBezTo>
                    <a:pt x="68767" y="31388"/>
                    <a:pt x="68671" y="31261"/>
                    <a:pt x="68543" y="31261"/>
                  </a:cubicBezTo>
                  <a:cubicBezTo>
                    <a:pt x="68287" y="31229"/>
                    <a:pt x="68021" y="31214"/>
                    <a:pt x="67745" y="31214"/>
                  </a:cubicBezTo>
                  <a:close/>
                  <a:moveTo>
                    <a:pt x="177712" y="29408"/>
                  </a:moveTo>
                  <a:cubicBezTo>
                    <a:pt x="177609" y="29408"/>
                    <a:pt x="177513" y="29470"/>
                    <a:pt x="177461" y="29575"/>
                  </a:cubicBezTo>
                  <a:cubicBezTo>
                    <a:pt x="177240" y="30371"/>
                    <a:pt x="176952" y="31164"/>
                    <a:pt x="176668" y="31897"/>
                  </a:cubicBezTo>
                  <a:cubicBezTo>
                    <a:pt x="176604" y="32024"/>
                    <a:pt x="176668" y="32182"/>
                    <a:pt x="176795" y="32215"/>
                  </a:cubicBezTo>
                  <a:cubicBezTo>
                    <a:pt x="176825" y="32245"/>
                    <a:pt x="176858" y="32245"/>
                    <a:pt x="176889" y="32245"/>
                  </a:cubicBezTo>
                  <a:cubicBezTo>
                    <a:pt x="176986" y="32245"/>
                    <a:pt x="177080" y="32182"/>
                    <a:pt x="177113" y="32088"/>
                  </a:cubicBezTo>
                  <a:cubicBezTo>
                    <a:pt x="177431" y="31325"/>
                    <a:pt x="177685" y="30529"/>
                    <a:pt x="177939" y="29735"/>
                  </a:cubicBezTo>
                  <a:cubicBezTo>
                    <a:pt x="178003" y="29608"/>
                    <a:pt x="177906" y="29481"/>
                    <a:pt x="177779" y="29417"/>
                  </a:cubicBezTo>
                  <a:cubicBezTo>
                    <a:pt x="177757" y="29411"/>
                    <a:pt x="177734" y="29408"/>
                    <a:pt x="177712" y="29408"/>
                  </a:cubicBezTo>
                  <a:close/>
                  <a:moveTo>
                    <a:pt x="102291" y="30108"/>
                  </a:moveTo>
                  <a:cubicBezTo>
                    <a:pt x="102227" y="30108"/>
                    <a:pt x="102164" y="30132"/>
                    <a:pt x="102115" y="30180"/>
                  </a:cubicBezTo>
                  <a:cubicBezTo>
                    <a:pt x="101988" y="30274"/>
                    <a:pt x="101988" y="30434"/>
                    <a:pt x="102085" y="30529"/>
                  </a:cubicBezTo>
                  <a:lnTo>
                    <a:pt x="103801" y="32309"/>
                  </a:lnTo>
                  <a:cubicBezTo>
                    <a:pt x="103865" y="32372"/>
                    <a:pt x="103929" y="32372"/>
                    <a:pt x="103992" y="32372"/>
                  </a:cubicBezTo>
                  <a:cubicBezTo>
                    <a:pt x="104056" y="32372"/>
                    <a:pt x="104119" y="32372"/>
                    <a:pt x="104150" y="32309"/>
                  </a:cubicBezTo>
                  <a:cubicBezTo>
                    <a:pt x="104277" y="32215"/>
                    <a:pt x="104277" y="32054"/>
                    <a:pt x="104183" y="31960"/>
                  </a:cubicBezTo>
                  <a:lnTo>
                    <a:pt x="102466" y="30180"/>
                  </a:lnTo>
                  <a:cubicBezTo>
                    <a:pt x="102418" y="30132"/>
                    <a:pt x="102354" y="30108"/>
                    <a:pt x="102291" y="30108"/>
                  </a:cubicBezTo>
                  <a:close/>
                  <a:moveTo>
                    <a:pt x="1484" y="31648"/>
                  </a:moveTo>
                  <a:cubicBezTo>
                    <a:pt x="1385" y="31648"/>
                    <a:pt x="1289" y="31707"/>
                    <a:pt x="1242" y="31800"/>
                  </a:cubicBezTo>
                  <a:cubicBezTo>
                    <a:pt x="891" y="32563"/>
                    <a:pt x="637" y="33359"/>
                    <a:pt x="415" y="34186"/>
                  </a:cubicBezTo>
                  <a:cubicBezTo>
                    <a:pt x="382" y="34313"/>
                    <a:pt x="479" y="34440"/>
                    <a:pt x="606" y="34471"/>
                  </a:cubicBezTo>
                  <a:lnTo>
                    <a:pt x="670" y="34471"/>
                  </a:lnTo>
                  <a:cubicBezTo>
                    <a:pt x="797" y="34471"/>
                    <a:pt x="891" y="34407"/>
                    <a:pt x="924" y="34280"/>
                  </a:cubicBezTo>
                  <a:cubicBezTo>
                    <a:pt x="1115" y="33486"/>
                    <a:pt x="1369" y="32723"/>
                    <a:pt x="1687" y="31991"/>
                  </a:cubicBezTo>
                  <a:cubicBezTo>
                    <a:pt x="1751" y="31864"/>
                    <a:pt x="1687" y="31737"/>
                    <a:pt x="1590" y="31673"/>
                  </a:cubicBezTo>
                  <a:cubicBezTo>
                    <a:pt x="1556" y="31656"/>
                    <a:pt x="1520" y="31648"/>
                    <a:pt x="1484" y="31648"/>
                  </a:cubicBezTo>
                  <a:close/>
                  <a:moveTo>
                    <a:pt x="70816" y="32061"/>
                  </a:moveTo>
                  <a:cubicBezTo>
                    <a:pt x="70743" y="32061"/>
                    <a:pt x="70666" y="32095"/>
                    <a:pt x="70611" y="32151"/>
                  </a:cubicBezTo>
                  <a:cubicBezTo>
                    <a:pt x="70547" y="32278"/>
                    <a:pt x="70578" y="32436"/>
                    <a:pt x="70675" y="32500"/>
                  </a:cubicBezTo>
                  <a:cubicBezTo>
                    <a:pt x="71310" y="32945"/>
                    <a:pt x="71756" y="33580"/>
                    <a:pt x="72040" y="34343"/>
                  </a:cubicBezTo>
                  <a:cubicBezTo>
                    <a:pt x="72073" y="34440"/>
                    <a:pt x="72168" y="34504"/>
                    <a:pt x="72264" y="34504"/>
                  </a:cubicBezTo>
                  <a:lnTo>
                    <a:pt x="72328" y="34504"/>
                  </a:lnTo>
                  <a:cubicBezTo>
                    <a:pt x="72486" y="34471"/>
                    <a:pt x="72549" y="34313"/>
                    <a:pt x="72486" y="34186"/>
                  </a:cubicBezTo>
                  <a:cubicBezTo>
                    <a:pt x="72201" y="33296"/>
                    <a:pt x="71692" y="32596"/>
                    <a:pt x="70960" y="32118"/>
                  </a:cubicBezTo>
                  <a:cubicBezTo>
                    <a:pt x="70920" y="32079"/>
                    <a:pt x="70869" y="32061"/>
                    <a:pt x="70816" y="32061"/>
                  </a:cubicBezTo>
                  <a:close/>
                  <a:moveTo>
                    <a:pt x="59144" y="34033"/>
                  </a:moveTo>
                  <a:cubicBezTo>
                    <a:pt x="59110" y="34033"/>
                    <a:pt x="59075" y="34041"/>
                    <a:pt x="59039" y="34059"/>
                  </a:cubicBezTo>
                  <a:cubicBezTo>
                    <a:pt x="58340" y="34471"/>
                    <a:pt x="57607" y="34885"/>
                    <a:pt x="56908" y="35361"/>
                  </a:cubicBezTo>
                  <a:cubicBezTo>
                    <a:pt x="56780" y="35424"/>
                    <a:pt x="56750" y="35585"/>
                    <a:pt x="56814" y="35712"/>
                  </a:cubicBezTo>
                  <a:cubicBezTo>
                    <a:pt x="56877" y="35775"/>
                    <a:pt x="56941" y="35806"/>
                    <a:pt x="57035" y="35806"/>
                  </a:cubicBezTo>
                  <a:cubicBezTo>
                    <a:pt x="57068" y="35806"/>
                    <a:pt x="57131" y="35806"/>
                    <a:pt x="57162" y="35775"/>
                  </a:cubicBezTo>
                  <a:cubicBezTo>
                    <a:pt x="57894" y="35330"/>
                    <a:pt x="58594" y="34885"/>
                    <a:pt x="59260" y="34504"/>
                  </a:cubicBezTo>
                  <a:cubicBezTo>
                    <a:pt x="59387" y="34440"/>
                    <a:pt x="59451" y="34280"/>
                    <a:pt x="59357" y="34153"/>
                  </a:cubicBezTo>
                  <a:cubicBezTo>
                    <a:pt x="59311" y="34085"/>
                    <a:pt x="59232" y="34033"/>
                    <a:pt x="59144" y="34033"/>
                  </a:cubicBezTo>
                  <a:close/>
                  <a:moveTo>
                    <a:pt x="63647" y="31983"/>
                  </a:moveTo>
                  <a:cubicBezTo>
                    <a:pt x="63626" y="31983"/>
                    <a:pt x="63605" y="31986"/>
                    <a:pt x="63584" y="31991"/>
                  </a:cubicBezTo>
                  <a:cubicBezTo>
                    <a:pt x="62821" y="32245"/>
                    <a:pt x="62058" y="32563"/>
                    <a:pt x="61264" y="32914"/>
                  </a:cubicBezTo>
                  <a:cubicBezTo>
                    <a:pt x="61137" y="32978"/>
                    <a:pt x="61074" y="33135"/>
                    <a:pt x="61137" y="33263"/>
                  </a:cubicBezTo>
                  <a:cubicBezTo>
                    <a:pt x="61186" y="33359"/>
                    <a:pt x="61271" y="33402"/>
                    <a:pt x="61365" y="33402"/>
                  </a:cubicBezTo>
                  <a:cubicBezTo>
                    <a:pt x="61395" y="33402"/>
                    <a:pt x="61425" y="33398"/>
                    <a:pt x="61455" y="33390"/>
                  </a:cubicBezTo>
                  <a:cubicBezTo>
                    <a:pt x="61549" y="33359"/>
                    <a:pt x="61613" y="33296"/>
                    <a:pt x="61676" y="33263"/>
                  </a:cubicBezTo>
                  <a:lnTo>
                    <a:pt x="61676" y="33296"/>
                  </a:lnTo>
                  <a:cubicBezTo>
                    <a:pt x="61804" y="34089"/>
                    <a:pt x="62058" y="34916"/>
                    <a:pt x="62409" y="35712"/>
                  </a:cubicBezTo>
                  <a:cubicBezTo>
                    <a:pt x="62472" y="35806"/>
                    <a:pt x="62536" y="35869"/>
                    <a:pt x="62630" y="35869"/>
                  </a:cubicBezTo>
                  <a:cubicBezTo>
                    <a:pt x="62663" y="35869"/>
                    <a:pt x="62694" y="35839"/>
                    <a:pt x="62757" y="35839"/>
                  </a:cubicBezTo>
                  <a:cubicBezTo>
                    <a:pt x="62854" y="35775"/>
                    <a:pt x="62918" y="35648"/>
                    <a:pt x="62854" y="35521"/>
                  </a:cubicBezTo>
                  <a:cubicBezTo>
                    <a:pt x="62536" y="34758"/>
                    <a:pt x="62312" y="33995"/>
                    <a:pt x="62185" y="33199"/>
                  </a:cubicBezTo>
                  <a:cubicBezTo>
                    <a:pt x="62185" y="33168"/>
                    <a:pt x="62155" y="33105"/>
                    <a:pt x="62121" y="33072"/>
                  </a:cubicBezTo>
                  <a:cubicBezTo>
                    <a:pt x="62663" y="32851"/>
                    <a:pt x="63202" y="32627"/>
                    <a:pt x="63744" y="32469"/>
                  </a:cubicBezTo>
                  <a:cubicBezTo>
                    <a:pt x="63871" y="32405"/>
                    <a:pt x="63935" y="32278"/>
                    <a:pt x="63871" y="32151"/>
                  </a:cubicBezTo>
                  <a:cubicBezTo>
                    <a:pt x="63844" y="32045"/>
                    <a:pt x="63751" y="31983"/>
                    <a:pt x="63647" y="31983"/>
                  </a:cubicBezTo>
                  <a:close/>
                  <a:moveTo>
                    <a:pt x="105724" y="33668"/>
                  </a:moveTo>
                  <a:cubicBezTo>
                    <a:pt x="105661" y="33668"/>
                    <a:pt x="105597" y="33692"/>
                    <a:pt x="105549" y="33741"/>
                  </a:cubicBezTo>
                  <a:cubicBezTo>
                    <a:pt x="105455" y="33835"/>
                    <a:pt x="105455" y="33995"/>
                    <a:pt x="105549" y="34089"/>
                  </a:cubicBezTo>
                  <a:cubicBezTo>
                    <a:pt x="106121" y="34661"/>
                    <a:pt x="106693" y="35267"/>
                    <a:pt x="107298" y="35839"/>
                  </a:cubicBezTo>
                  <a:cubicBezTo>
                    <a:pt x="107362" y="35869"/>
                    <a:pt x="107426" y="35903"/>
                    <a:pt x="107489" y="35903"/>
                  </a:cubicBezTo>
                  <a:cubicBezTo>
                    <a:pt x="107553" y="35903"/>
                    <a:pt x="107616" y="35869"/>
                    <a:pt x="107647" y="35839"/>
                  </a:cubicBezTo>
                  <a:cubicBezTo>
                    <a:pt x="107744" y="35742"/>
                    <a:pt x="107744" y="35585"/>
                    <a:pt x="107647" y="35488"/>
                  </a:cubicBezTo>
                  <a:cubicBezTo>
                    <a:pt x="107044" y="34916"/>
                    <a:pt x="106472" y="34313"/>
                    <a:pt x="105900" y="33741"/>
                  </a:cubicBezTo>
                  <a:cubicBezTo>
                    <a:pt x="105851" y="33692"/>
                    <a:pt x="105788" y="33668"/>
                    <a:pt x="105724" y="33668"/>
                  </a:cubicBezTo>
                  <a:close/>
                  <a:moveTo>
                    <a:pt x="175924" y="34015"/>
                  </a:moveTo>
                  <a:cubicBezTo>
                    <a:pt x="175835" y="34015"/>
                    <a:pt x="175730" y="34055"/>
                    <a:pt x="175681" y="34153"/>
                  </a:cubicBezTo>
                  <a:cubicBezTo>
                    <a:pt x="175332" y="34885"/>
                    <a:pt x="174951" y="35615"/>
                    <a:pt x="174536" y="36315"/>
                  </a:cubicBezTo>
                  <a:cubicBezTo>
                    <a:pt x="174473" y="36442"/>
                    <a:pt x="174506" y="36602"/>
                    <a:pt x="174633" y="36666"/>
                  </a:cubicBezTo>
                  <a:cubicBezTo>
                    <a:pt x="174663" y="36696"/>
                    <a:pt x="174697" y="36696"/>
                    <a:pt x="174760" y="36696"/>
                  </a:cubicBezTo>
                  <a:cubicBezTo>
                    <a:pt x="174824" y="36696"/>
                    <a:pt x="174918" y="36666"/>
                    <a:pt x="174951" y="36569"/>
                  </a:cubicBezTo>
                  <a:cubicBezTo>
                    <a:pt x="175363" y="35869"/>
                    <a:pt x="175777" y="35140"/>
                    <a:pt x="176126" y="34377"/>
                  </a:cubicBezTo>
                  <a:cubicBezTo>
                    <a:pt x="176189" y="34249"/>
                    <a:pt x="176126" y="34089"/>
                    <a:pt x="175999" y="34026"/>
                  </a:cubicBezTo>
                  <a:cubicBezTo>
                    <a:pt x="175977" y="34018"/>
                    <a:pt x="175951" y="34015"/>
                    <a:pt x="175924" y="34015"/>
                  </a:cubicBezTo>
                  <a:close/>
                  <a:moveTo>
                    <a:pt x="54991" y="36705"/>
                  </a:moveTo>
                  <a:cubicBezTo>
                    <a:pt x="54943" y="36705"/>
                    <a:pt x="54893" y="36722"/>
                    <a:pt x="54842" y="36760"/>
                  </a:cubicBezTo>
                  <a:cubicBezTo>
                    <a:pt x="54207" y="37238"/>
                    <a:pt x="53538" y="37713"/>
                    <a:pt x="52838" y="38255"/>
                  </a:cubicBezTo>
                  <a:cubicBezTo>
                    <a:pt x="52744" y="38349"/>
                    <a:pt x="52744" y="38476"/>
                    <a:pt x="52808" y="38604"/>
                  </a:cubicBezTo>
                  <a:cubicBezTo>
                    <a:pt x="52871" y="38667"/>
                    <a:pt x="52935" y="38700"/>
                    <a:pt x="52999" y="38700"/>
                  </a:cubicBezTo>
                  <a:cubicBezTo>
                    <a:pt x="53062" y="38700"/>
                    <a:pt x="53126" y="38667"/>
                    <a:pt x="53156" y="38637"/>
                  </a:cubicBezTo>
                  <a:cubicBezTo>
                    <a:pt x="53825" y="38128"/>
                    <a:pt x="54492" y="37619"/>
                    <a:pt x="55127" y="37174"/>
                  </a:cubicBezTo>
                  <a:cubicBezTo>
                    <a:pt x="55254" y="37078"/>
                    <a:pt x="55254" y="36920"/>
                    <a:pt x="55191" y="36823"/>
                  </a:cubicBezTo>
                  <a:cubicBezTo>
                    <a:pt x="55134" y="36746"/>
                    <a:pt x="55065" y="36705"/>
                    <a:pt x="54991" y="36705"/>
                  </a:cubicBezTo>
                  <a:close/>
                  <a:moveTo>
                    <a:pt x="109284" y="37116"/>
                  </a:moveTo>
                  <a:cubicBezTo>
                    <a:pt x="109210" y="37116"/>
                    <a:pt x="109133" y="37150"/>
                    <a:pt x="109079" y="37205"/>
                  </a:cubicBezTo>
                  <a:cubicBezTo>
                    <a:pt x="108982" y="37301"/>
                    <a:pt x="109015" y="37459"/>
                    <a:pt x="109109" y="37556"/>
                  </a:cubicBezTo>
                  <a:cubicBezTo>
                    <a:pt x="109745" y="38128"/>
                    <a:pt x="110350" y="38700"/>
                    <a:pt x="110953" y="39209"/>
                  </a:cubicBezTo>
                  <a:cubicBezTo>
                    <a:pt x="110986" y="39239"/>
                    <a:pt x="111050" y="39272"/>
                    <a:pt x="111113" y="39272"/>
                  </a:cubicBezTo>
                  <a:cubicBezTo>
                    <a:pt x="111177" y="39272"/>
                    <a:pt x="111241" y="39239"/>
                    <a:pt x="111304" y="39176"/>
                  </a:cubicBezTo>
                  <a:cubicBezTo>
                    <a:pt x="111398" y="39082"/>
                    <a:pt x="111368" y="38921"/>
                    <a:pt x="111271" y="38827"/>
                  </a:cubicBezTo>
                  <a:cubicBezTo>
                    <a:pt x="110668" y="38319"/>
                    <a:pt x="110063" y="37746"/>
                    <a:pt x="109427" y="37174"/>
                  </a:cubicBezTo>
                  <a:cubicBezTo>
                    <a:pt x="109388" y="37134"/>
                    <a:pt x="109337" y="37116"/>
                    <a:pt x="109284" y="37116"/>
                  </a:cubicBezTo>
                  <a:close/>
                  <a:moveTo>
                    <a:pt x="72519" y="36475"/>
                  </a:moveTo>
                  <a:cubicBezTo>
                    <a:pt x="72358" y="36475"/>
                    <a:pt x="72264" y="36569"/>
                    <a:pt x="72231" y="36696"/>
                  </a:cubicBezTo>
                  <a:cubicBezTo>
                    <a:pt x="72201" y="37238"/>
                    <a:pt x="72104" y="37777"/>
                    <a:pt x="71946" y="38349"/>
                  </a:cubicBezTo>
                  <a:cubicBezTo>
                    <a:pt x="71883" y="38604"/>
                    <a:pt x="71786" y="38827"/>
                    <a:pt x="71692" y="39018"/>
                  </a:cubicBezTo>
                  <a:cubicBezTo>
                    <a:pt x="71659" y="39145"/>
                    <a:pt x="71692" y="39303"/>
                    <a:pt x="71819" y="39336"/>
                  </a:cubicBezTo>
                  <a:cubicBezTo>
                    <a:pt x="71850" y="39367"/>
                    <a:pt x="71883" y="39367"/>
                    <a:pt x="71946" y="39367"/>
                  </a:cubicBezTo>
                  <a:cubicBezTo>
                    <a:pt x="72010" y="39367"/>
                    <a:pt x="72104" y="39303"/>
                    <a:pt x="72168" y="39209"/>
                  </a:cubicBezTo>
                  <a:cubicBezTo>
                    <a:pt x="72264" y="38985"/>
                    <a:pt x="72328" y="38764"/>
                    <a:pt x="72422" y="38509"/>
                  </a:cubicBezTo>
                  <a:cubicBezTo>
                    <a:pt x="72582" y="37874"/>
                    <a:pt x="72676" y="37301"/>
                    <a:pt x="72740" y="36729"/>
                  </a:cubicBezTo>
                  <a:cubicBezTo>
                    <a:pt x="72740" y="36602"/>
                    <a:pt x="72646" y="36475"/>
                    <a:pt x="72519" y="36475"/>
                  </a:cubicBezTo>
                  <a:close/>
                  <a:moveTo>
                    <a:pt x="280" y="36437"/>
                  </a:moveTo>
                  <a:cubicBezTo>
                    <a:pt x="167" y="36437"/>
                    <a:pt x="64" y="36551"/>
                    <a:pt x="64" y="36666"/>
                  </a:cubicBezTo>
                  <a:cubicBezTo>
                    <a:pt x="34" y="37014"/>
                    <a:pt x="1" y="37365"/>
                    <a:pt x="1" y="37713"/>
                  </a:cubicBezTo>
                  <a:cubicBezTo>
                    <a:pt x="1" y="38192"/>
                    <a:pt x="34" y="38700"/>
                    <a:pt x="64" y="39176"/>
                  </a:cubicBezTo>
                  <a:cubicBezTo>
                    <a:pt x="97" y="39303"/>
                    <a:pt x="192" y="39400"/>
                    <a:pt x="319" y="39400"/>
                  </a:cubicBezTo>
                  <a:lnTo>
                    <a:pt x="352" y="39400"/>
                  </a:lnTo>
                  <a:cubicBezTo>
                    <a:pt x="479" y="39400"/>
                    <a:pt x="573" y="39272"/>
                    <a:pt x="573" y="39145"/>
                  </a:cubicBezTo>
                  <a:cubicBezTo>
                    <a:pt x="543" y="38667"/>
                    <a:pt x="509" y="38192"/>
                    <a:pt x="509" y="37713"/>
                  </a:cubicBezTo>
                  <a:cubicBezTo>
                    <a:pt x="509" y="37365"/>
                    <a:pt x="509" y="37047"/>
                    <a:pt x="543" y="36696"/>
                  </a:cubicBezTo>
                  <a:cubicBezTo>
                    <a:pt x="543" y="36569"/>
                    <a:pt x="446" y="36442"/>
                    <a:pt x="319" y="36442"/>
                  </a:cubicBezTo>
                  <a:cubicBezTo>
                    <a:pt x="306" y="36439"/>
                    <a:pt x="293" y="36437"/>
                    <a:pt x="280" y="36437"/>
                  </a:cubicBezTo>
                  <a:close/>
                  <a:moveTo>
                    <a:pt x="63915" y="37481"/>
                  </a:moveTo>
                  <a:cubicBezTo>
                    <a:pt x="63865" y="37481"/>
                    <a:pt x="63815" y="37496"/>
                    <a:pt x="63775" y="37523"/>
                  </a:cubicBezTo>
                  <a:cubicBezTo>
                    <a:pt x="63647" y="37619"/>
                    <a:pt x="63617" y="37777"/>
                    <a:pt x="63711" y="37874"/>
                  </a:cubicBezTo>
                  <a:cubicBezTo>
                    <a:pt x="64253" y="38573"/>
                    <a:pt x="64856" y="39176"/>
                    <a:pt x="65491" y="39684"/>
                  </a:cubicBezTo>
                  <a:cubicBezTo>
                    <a:pt x="65524" y="39718"/>
                    <a:pt x="65588" y="39748"/>
                    <a:pt x="65652" y="39748"/>
                  </a:cubicBezTo>
                  <a:cubicBezTo>
                    <a:pt x="65715" y="39748"/>
                    <a:pt x="65779" y="39718"/>
                    <a:pt x="65842" y="39654"/>
                  </a:cubicBezTo>
                  <a:cubicBezTo>
                    <a:pt x="65936" y="39527"/>
                    <a:pt x="65906" y="39400"/>
                    <a:pt x="65809" y="39303"/>
                  </a:cubicBezTo>
                  <a:cubicBezTo>
                    <a:pt x="65173" y="38827"/>
                    <a:pt x="64601" y="38222"/>
                    <a:pt x="64093" y="37586"/>
                  </a:cubicBezTo>
                  <a:cubicBezTo>
                    <a:pt x="64055" y="37512"/>
                    <a:pt x="63986" y="37481"/>
                    <a:pt x="63915" y="37481"/>
                  </a:cubicBezTo>
                  <a:close/>
                  <a:moveTo>
                    <a:pt x="173431" y="38285"/>
                  </a:moveTo>
                  <a:cubicBezTo>
                    <a:pt x="173351" y="38285"/>
                    <a:pt x="173263" y="38320"/>
                    <a:pt x="173201" y="38382"/>
                  </a:cubicBezTo>
                  <a:cubicBezTo>
                    <a:pt x="172725" y="39049"/>
                    <a:pt x="172247" y="39718"/>
                    <a:pt x="171708" y="40320"/>
                  </a:cubicBezTo>
                  <a:cubicBezTo>
                    <a:pt x="171611" y="40447"/>
                    <a:pt x="171645" y="40608"/>
                    <a:pt x="171739" y="40671"/>
                  </a:cubicBezTo>
                  <a:cubicBezTo>
                    <a:pt x="171772" y="40735"/>
                    <a:pt x="171835" y="40735"/>
                    <a:pt x="171899" y="40735"/>
                  </a:cubicBezTo>
                  <a:cubicBezTo>
                    <a:pt x="171962" y="40735"/>
                    <a:pt x="172026" y="40702"/>
                    <a:pt x="172090" y="40638"/>
                  </a:cubicBezTo>
                  <a:cubicBezTo>
                    <a:pt x="172629" y="40035"/>
                    <a:pt x="173137" y="39367"/>
                    <a:pt x="173616" y="38667"/>
                  </a:cubicBezTo>
                  <a:cubicBezTo>
                    <a:pt x="173679" y="38573"/>
                    <a:pt x="173679" y="38413"/>
                    <a:pt x="173552" y="38319"/>
                  </a:cubicBezTo>
                  <a:cubicBezTo>
                    <a:pt x="173518" y="38296"/>
                    <a:pt x="173475" y="38285"/>
                    <a:pt x="173431" y="38285"/>
                  </a:cubicBezTo>
                  <a:close/>
                  <a:moveTo>
                    <a:pt x="67790" y="40460"/>
                  </a:moveTo>
                  <a:cubicBezTo>
                    <a:pt x="67685" y="40460"/>
                    <a:pt x="67583" y="40539"/>
                    <a:pt x="67559" y="40638"/>
                  </a:cubicBezTo>
                  <a:cubicBezTo>
                    <a:pt x="67526" y="40765"/>
                    <a:pt x="67590" y="40893"/>
                    <a:pt x="67717" y="40926"/>
                  </a:cubicBezTo>
                  <a:cubicBezTo>
                    <a:pt x="68225" y="41116"/>
                    <a:pt x="68734" y="41210"/>
                    <a:pt x="69243" y="41210"/>
                  </a:cubicBezTo>
                  <a:cubicBezTo>
                    <a:pt x="69624" y="41210"/>
                    <a:pt x="69975" y="41147"/>
                    <a:pt x="70293" y="41053"/>
                  </a:cubicBezTo>
                  <a:cubicBezTo>
                    <a:pt x="70420" y="40989"/>
                    <a:pt x="70514" y="40862"/>
                    <a:pt x="70451" y="40735"/>
                  </a:cubicBezTo>
                  <a:cubicBezTo>
                    <a:pt x="70425" y="40629"/>
                    <a:pt x="70310" y="40567"/>
                    <a:pt x="70199" y="40567"/>
                  </a:cubicBezTo>
                  <a:cubicBezTo>
                    <a:pt x="70176" y="40567"/>
                    <a:pt x="70154" y="40570"/>
                    <a:pt x="70133" y="40575"/>
                  </a:cubicBezTo>
                  <a:cubicBezTo>
                    <a:pt x="69855" y="40673"/>
                    <a:pt x="69546" y="40721"/>
                    <a:pt x="69218" y="40721"/>
                  </a:cubicBezTo>
                  <a:cubicBezTo>
                    <a:pt x="68796" y="40721"/>
                    <a:pt x="68342" y="40641"/>
                    <a:pt x="67877" y="40481"/>
                  </a:cubicBezTo>
                  <a:cubicBezTo>
                    <a:pt x="67849" y="40467"/>
                    <a:pt x="67819" y="40460"/>
                    <a:pt x="67790" y="40460"/>
                  </a:cubicBezTo>
                  <a:close/>
                  <a:moveTo>
                    <a:pt x="51075" y="39755"/>
                  </a:moveTo>
                  <a:cubicBezTo>
                    <a:pt x="51022" y="39755"/>
                    <a:pt x="50971" y="39772"/>
                    <a:pt x="50931" y="39812"/>
                  </a:cubicBezTo>
                  <a:cubicBezTo>
                    <a:pt x="50295" y="40320"/>
                    <a:pt x="49692" y="40893"/>
                    <a:pt x="49056" y="41434"/>
                  </a:cubicBezTo>
                  <a:cubicBezTo>
                    <a:pt x="48960" y="41528"/>
                    <a:pt x="48929" y="41689"/>
                    <a:pt x="49023" y="41783"/>
                  </a:cubicBezTo>
                  <a:cubicBezTo>
                    <a:pt x="49087" y="41846"/>
                    <a:pt x="49151" y="41879"/>
                    <a:pt x="49214" y="41879"/>
                  </a:cubicBezTo>
                  <a:cubicBezTo>
                    <a:pt x="49278" y="41879"/>
                    <a:pt x="49341" y="41846"/>
                    <a:pt x="49374" y="41816"/>
                  </a:cubicBezTo>
                  <a:cubicBezTo>
                    <a:pt x="50010" y="41244"/>
                    <a:pt x="50646" y="40702"/>
                    <a:pt x="51249" y="40193"/>
                  </a:cubicBezTo>
                  <a:cubicBezTo>
                    <a:pt x="51345" y="40099"/>
                    <a:pt x="51376" y="39939"/>
                    <a:pt x="51282" y="39845"/>
                  </a:cubicBezTo>
                  <a:cubicBezTo>
                    <a:pt x="51226" y="39789"/>
                    <a:pt x="51149" y="39755"/>
                    <a:pt x="51075" y="39755"/>
                  </a:cubicBezTo>
                  <a:close/>
                  <a:moveTo>
                    <a:pt x="113021" y="40359"/>
                  </a:moveTo>
                  <a:cubicBezTo>
                    <a:pt x="112951" y="40359"/>
                    <a:pt x="112885" y="40393"/>
                    <a:pt x="112830" y="40447"/>
                  </a:cubicBezTo>
                  <a:cubicBezTo>
                    <a:pt x="112734" y="40575"/>
                    <a:pt x="112767" y="40702"/>
                    <a:pt x="112861" y="40798"/>
                  </a:cubicBezTo>
                  <a:cubicBezTo>
                    <a:pt x="113530" y="41338"/>
                    <a:pt x="114196" y="41846"/>
                    <a:pt x="114832" y="42324"/>
                  </a:cubicBezTo>
                  <a:cubicBezTo>
                    <a:pt x="114865" y="42355"/>
                    <a:pt x="114928" y="42355"/>
                    <a:pt x="114992" y="42355"/>
                  </a:cubicBezTo>
                  <a:cubicBezTo>
                    <a:pt x="115056" y="42355"/>
                    <a:pt x="115119" y="42324"/>
                    <a:pt x="115183" y="42261"/>
                  </a:cubicBezTo>
                  <a:cubicBezTo>
                    <a:pt x="115246" y="42164"/>
                    <a:pt x="115246" y="42007"/>
                    <a:pt x="115119" y="41910"/>
                  </a:cubicBezTo>
                  <a:cubicBezTo>
                    <a:pt x="114483" y="41434"/>
                    <a:pt x="113814" y="40926"/>
                    <a:pt x="113179" y="40417"/>
                  </a:cubicBezTo>
                  <a:cubicBezTo>
                    <a:pt x="113125" y="40376"/>
                    <a:pt x="113072" y="40359"/>
                    <a:pt x="113021" y="40359"/>
                  </a:cubicBezTo>
                  <a:close/>
                  <a:moveTo>
                    <a:pt x="170229" y="42061"/>
                  </a:moveTo>
                  <a:cubicBezTo>
                    <a:pt x="170166" y="42061"/>
                    <a:pt x="170102" y="42085"/>
                    <a:pt x="170055" y="42134"/>
                  </a:cubicBezTo>
                  <a:cubicBezTo>
                    <a:pt x="169450" y="42706"/>
                    <a:pt x="168847" y="43245"/>
                    <a:pt x="168211" y="43754"/>
                  </a:cubicBezTo>
                  <a:cubicBezTo>
                    <a:pt x="168114" y="43850"/>
                    <a:pt x="168084" y="44008"/>
                    <a:pt x="168178" y="44105"/>
                  </a:cubicBezTo>
                  <a:cubicBezTo>
                    <a:pt x="168242" y="44168"/>
                    <a:pt x="168305" y="44199"/>
                    <a:pt x="168369" y="44199"/>
                  </a:cubicBezTo>
                  <a:cubicBezTo>
                    <a:pt x="168432" y="44199"/>
                    <a:pt x="168496" y="44199"/>
                    <a:pt x="168529" y="44135"/>
                  </a:cubicBezTo>
                  <a:cubicBezTo>
                    <a:pt x="169165" y="43627"/>
                    <a:pt x="169801" y="43054"/>
                    <a:pt x="170403" y="42482"/>
                  </a:cubicBezTo>
                  <a:cubicBezTo>
                    <a:pt x="170500" y="42388"/>
                    <a:pt x="170500" y="42228"/>
                    <a:pt x="170403" y="42134"/>
                  </a:cubicBezTo>
                  <a:cubicBezTo>
                    <a:pt x="170356" y="42085"/>
                    <a:pt x="170293" y="42061"/>
                    <a:pt x="170229" y="42061"/>
                  </a:cubicBezTo>
                  <a:close/>
                  <a:moveTo>
                    <a:pt x="716" y="41362"/>
                  </a:moveTo>
                  <a:cubicBezTo>
                    <a:pt x="691" y="41362"/>
                    <a:pt x="664" y="41365"/>
                    <a:pt x="637" y="41371"/>
                  </a:cubicBezTo>
                  <a:cubicBezTo>
                    <a:pt x="509" y="41401"/>
                    <a:pt x="446" y="41528"/>
                    <a:pt x="479" y="41656"/>
                  </a:cubicBezTo>
                  <a:cubicBezTo>
                    <a:pt x="637" y="42452"/>
                    <a:pt x="860" y="43245"/>
                    <a:pt x="1145" y="44072"/>
                  </a:cubicBezTo>
                  <a:cubicBezTo>
                    <a:pt x="1178" y="44168"/>
                    <a:pt x="1272" y="44232"/>
                    <a:pt x="1400" y="44232"/>
                  </a:cubicBezTo>
                  <a:cubicBezTo>
                    <a:pt x="1433" y="44232"/>
                    <a:pt x="1433" y="44232"/>
                    <a:pt x="1463" y="44199"/>
                  </a:cubicBezTo>
                  <a:cubicBezTo>
                    <a:pt x="1590" y="44168"/>
                    <a:pt x="1654" y="44041"/>
                    <a:pt x="1623" y="43881"/>
                  </a:cubicBezTo>
                  <a:cubicBezTo>
                    <a:pt x="1336" y="43118"/>
                    <a:pt x="1115" y="42324"/>
                    <a:pt x="955" y="41561"/>
                  </a:cubicBezTo>
                  <a:cubicBezTo>
                    <a:pt x="929" y="41429"/>
                    <a:pt x="838" y="41362"/>
                    <a:pt x="716" y="41362"/>
                  </a:cubicBezTo>
                  <a:close/>
                  <a:moveTo>
                    <a:pt x="116996" y="43286"/>
                  </a:moveTo>
                  <a:cubicBezTo>
                    <a:pt x="116915" y="43286"/>
                    <a:pt x="116841" y="43328"/>
                    <a:pt x="116803" y="43405"/>
                  </a:cubicBezTo>
                  <a:cubicBezTo>
                    <a:pt x="116739" y="43499"/>
                    <a:pt x="116772" y="43660"/>
                    <a:pt x="116866" y="43754"/>
                  </a:cubicBezTo>
                  <a:cubicBezTo>
                    <a:pt x="117566" y="44199"/>
                    <a:pt x="118265" y="44644"/>
                    <a:pt x="118965" y="45059"/>
                  </a:cubicBezTo>
                  <a:cubicBezTo>
                    <a:pt x="119028" y="45089"/>
                    <a:pt x="119061" y="45089"/>
                    <a:pt x="119092" y="45089"/>
                  </a:cubicBezTo>
                  <a:cubicBezTo>
                    <a:pt x="119189" y="45089"/>
                    <a:pt x="119283" y="45059"/>
                    <a:pt x="119316" y="44962"/>
                  </a:cubicBezTo>
                  <a:cubicBezTo>
                    <a:pt x="119379" y="44868"/>
                    <a:pt x="119346" y="44708"/>
                    <a:pt x="119219" y="44644"/>
                  </a:cubicBezTo>
                  <a:cubicBezTo>
                    <a:pt x="118553" y="44232"/>
                    <a:pt x="117820" y="43787"/>
                    <a:pt x="117154" y="43342"/>
                  </a:cubicBezTo>
                  <a:cubicBezTo>
                    <a:pt x="117104" y="43304"/>
                    <a:pt x="117049" y="43286"/>
                    <a:pt x="116996" y="43286"/>
                  </a:cubicBezTo>
                  <a:close/>
                  <a:moveTo>
                    <a:pt x="47387" y="43047"/>
                  </a:moveTo>
                  <a:cubicBezTo>
                    <a:pt x="47323" y="43047"/>
                    <a:pt x="47260" y="43071"/>
                    <a:pt x="47213" y="43118"/>
                  </a:cubicBezTo>
                  <a:cubicBezTo>
                    <a:pt x="46640" y="43690"/>
                    <a:pt x="46035" y="44262"/>
                    <a:pt x="45432" y="44835"/>
                  </a:cubicBezTo>
                  <a:cubicBezTo>
                    <a:pt x="45336" y="44931"/>
                    <a:pt x="45336" y="45089"/>
                    <a:pt x="45432" y="45186"/>
                  </a:cubicBezTo>
                  <a:cubicBezTo>
                    <a:pt x="45496" y="45249"/>
                    <a:pt x="45559" y="45280"/>
                    <a:pt x="45623" y="45280"/>
                  </a:cubicBezTo>
                  <a:cubicBezTo>
                    <a:pt x="45687" y="45280"/>
                    <a:pt x="45750" y="45249"/>
                    <a:pt x="45781" y="45216"/>
                  </a:cubicBezTo>
                  <a:cubicBezTo>
                    <a:pt x="46386" y="44613"/>
                    <a:pt x="46989" y="44041"/>
                    <a:pt x="47561" y="43469"/>
                  </a:cubicBezTo>
                  <a:cubicBezTo>
                    <a:pt x="47658" y="43405"/>
                    <a:pt x="47658" y="43245"/>
                    <a:pt x="47561" y="43118"/>
                  </a:cubicBezTo>
                  <a:cubicBezTo>
                    <a:pt x="47514" y="43071"/>
                    <a:pt x="47450" y="43047"/>
                    <a:pt x="47387" y="43047"/>
                  </a:cubicBezTo>
                  <a:close/>
                  <a:moveTo>
                    <a:pt x="166380" y="45183"/>
                  </a:moveTo>
                  <a:cubicBezTo>
                    <a:pt x="166333" y="45183"/>
                    <a:pt x="166285" y="45194"/>
                    <a:pt x="166240" y="45216"/>
                  </a:cubicBezTo>
                  <a:cubicBezTo>
                    <a:pt x="165571" y="45661"/>
                    <a:pt x="164872" y="46106"/>
                    <a:pt x="164172" y="46488"/>
                  </a:cubicBezTo>
                  <a:cubicBezTo>
                    <a:pt x="164045" y="46551"/>
                    <a:pt x="163982" y="46712"/>
                    <a:pt x="164078" y="46839"/>
                  </a:cubicBezTo>
                  <a:cubicBezTo>
                    <a:pt x="164109" y="46933"/>
                    <a:pt x="164205" y="46966"/>
                    <a:pt x="164269" y="46966"/>
                  </a:cubicBezTo>
                  <a:cubicBezTo>
                    <a:pt x="164332" y="46966"/>
                    <a:pt x="164363" y="46966"/>
                    <a:pt x="164396" y="46933"/>
                  </a:cubicBezTo>
                  <a:cubicBezTo>
                    <a:pt x="165126" y="46521"/>
                    <a:pt x="165858" y="46106"/>
                    <a:pt x="166525" y="45631"/>
                  </a:cubicBezTo>
                  <a:cubicBezTo>
                    <a:pt x="166652" y="45567"/>
                    <a:pt x="166685" y="45407"/>
                    <a:pt x="166588" y="45280"/>
                  </a:cubicBezTo>
                  <a:cubicBezTo>
                    <a:pt x="166547" y="45219"/>
                    <a:pt x="166466" y="45183"/>
                    <a:pt x="166380" y="45183"/>
                  </a:cubicBezTo>
                  <a:close/>
                  <a:moveTo>
                    <a:pt x="121280" y="45797"/>
                  </a:moveTo>
                  <a:cubicBezTo>
                    <a:pt x="121190" y="45797"/>
                    <a:pt x="121110" y="45856"/>
                    <a:pt x="121063" y="45949"/>
                  </a:cubicBezTo>
                  <a:cubicBezTo>
                    <a:pt x="120999" y="46043"/>
                    <a:pt x="121032" y="46203"/>
                    <a:pt x="121160" y="46267"/>
                  </a:cubicBezTo>
                  <a:cubicBezTo>
                    <a:pt x="121890" y="46648"/>
                    <a:pt x="122653" y="47030"/>
                    <a:pt x="123385" y="47348"/>
                  </a:cubicBezTo>
                  <a:cubicBezTo>
                    <a:pt x="123416" y="47378"/>
                    <a:pt x="123449" y="47378"/>
                    <a:pt x="123479" y="47378"/>
                  </a:cubicBezTo>
                  <a:cubicBezTo>
                    <a:pt x="123576" y="47378"/>
                    <a:pt x="123670" y="47314"/>
                    <a:pt x="123733" y="47220"/>
                  </a:cubicBezTo>
                  <a:cubicBezTo>
                    <a:pt x="123767" y="47093"/>
                    <a:pt x="123733" y="46966"/>
                    <a:pt x="123606" y="46902"/>
                  </a:cubicBezTo>
                  <a:cubicBezTo>
                    <a:pt x="122843" y="46551"/>
                    <a:pt x="122113" y="46203"/>
                    <a:pt x="121381" y="45822"/>
                  </a:cubicBezTo>
                  <a:cubicBezTo>
                    <a:pt x="121347" y="45805"/>
                    <a:pt x="121313" y="45797"/>
                    <a:pt x="121280" y="45797"/>
                  </a:cubicBezTo>
                  <a:close/>
                  <a:moveTo>
                    <a:pt x="2332" y="46018"/>
                  </a:moveTo>
                  <a:cubicBezTo>
                    <a:pt x="2297" y="46018"/>
                    <a:pt x="2260" y="46026"/>
                    <a:pt x="2226" y="46043"/>
                  </a:cubicBezTo>
                  <a:cubicBezTo>
                    <a:pt x="2099" y="46106"/>
                    <a:pt x="2069" y="46267"/>
                    <a:pt x="2099" y="46361"/>
                  </a:cubicBezTo>
                  <a:cubicBezTo>
                    <a:pt x="2481" y="47124"/>
                    <a:pt x="2862" y="47856"/>
                    <a:pt x="3307" y="48586"/>
                  </a:cubicBezTo>
                  <a:cubicBezTo>
                    <a:pt x="3340" y="48650"/>
                    <a:pt x="3434" y="48683"/>
                    <a:pt x="3498" y="48683"/>
                  </a:cubicBezTo>
                  <a:cubicBezTo>
                    <a:pt x="3561" y="48683"/>
                    <a:pt x="3595" y="48683"/>
                    <a:pt x="3625" y="48650"/>
                  </a:cubicBezTo>
                  <a:cubicBezTo>
                    <a:pt x="3752" y="48586"/>
                    <a:pt x="3785" y="48428"/>
                    <a:pt x="3722" y="48332"/>
                  </a:cubicBezTo>
                  <a:cubicBezTo>
                    <a:pt x="3307" y="47602"/>
                    <a:pt x="2895" y="46902"/>
                    <a:pt x="2544" y="46170"/>
                  </a:cubicBezTo>
                  <a:cubicBezTo>
                    <a:pt x="2522" y="46077"/>
                    <a:pt x="2430" y="46018"/>
                    <a:pt x="2332" y="46018"/>
                  </a:cubicBezTo>
                  <a:close/>
                  <a:moveTo>
                    <a:pt x="43858" y="46544"/>
                  </a:moveTo>
                  <a:cubicBezTo>
                    <a:pt x="43794" y="46544"/>
                    <a:pt x="43731" y="46568"/>
                    <a:pt x="43682" y="46615"/>
                  </a:cubicBezTo>
                  <a:cubicBezTo>
                    <a:pt x="43143" y="47187"/>
                    <a:pt x="42571" y="47793"/>
                    <a:pt x="41999" y="48428"/>
                  </a:cubicBezTo>
                  <a:cubicBezTo>
                    <a:pt x="41902" y="48523"/>
                    <a:pt x="41902" y="48683"/>
                    <a:pt x="41999" y="48777"/>
                  </a:cubicBezTo>
                  <a:cubicBezTo>
                    <a:pt x="42062" y="48810"/>
                    <a:pt x="42126" y="48840"/>
                    <a:pt x="42156" y="48840"/>
                  </a:cubicBezTo>
                  <a:cubicBezTo>
                    <a:pt x="42220" y="48840"/>
                    <a:pt x="42317" y="48810"/>
                    <a:pt x="42347" y="48746"/>
                  </a:cubicBezTo>
                  <a:cubicBezTo>
                    <a:pt x="42919" y="48141"/>
                    <a:pt x="43492" y="47538"/>
                    <a:pt x="44064" y="46966"/>
                  </a:cubicBezTo>
                  <a:cubicBezTo>
                    <a:pt x="44161" y="46869"/>
                    <a:pt x="44127" y="46712"/>
                    <a:pt x="44033" y="46615"/>
                  </a:cubicBezTo>
                  <a:cubicBezTo>
                    <a:pt x="43985" y="46568"/>
                    <a:pt x="43921" y="46544"/>
                    <a:pt x="43858" y="46544"/>
                  </a:cubicBezTo>
                  <a:close/>
                  <a:moveTo>
                    <a:pt x="162081" y="47577"/>
                  </a:moveTo>
                  <a:cubicBezTo>
                    <a:pt x="162048" y="47577"/>
                    <a:pt x="162014" y="47585"/>
                    <a:pt x="161980" y="47602"/>
                  </a:cubicBezTo>
                  <a:cubicBezTo>
                    <a:pt x="161247" y="47920"/>
                    <a:pt x="160484" y="48238"/>
                    <a:pt x="159691" y="48523"/>
                  </a:cubicBezTo>
                  <a:cubicBezTo>
                    <a:pt x="159564" y="48556"/>
                    <a:pt x="159500" y="48713"/>
                    <a:pt x="159531" y="48840"/>
                  </a:cubicBezTo>
                  <a:cubicBezTo>
                    <a:pt x="159594" y="48937"/>
                    <a:pt x="159691" y="49001"/>
                    <a:pt x="159785" y="49001"/>
                  </a:cubicBezTo>
                  <a:cubicBezTo>
                    <a:pt x="159818" y="49001"/>
                    <a:pt x="159849" y="49001"/>
                    <a:pt x="159849" y="48968"/>
                  </a:cubicBezTo>
                  <a:cubicBezTo>
                    <a:pt x="160645" y="48683"/>
                    <a:pt x="161438" y="48395"/>
                    <a:pt x="162171" y="48047"/>
                  </a:cubicBezTo>
                  <a:cubicBezTo>
                    <a:pt x="162298" y="47983"/>
                    <a:pt x="162361" y="47856"/>
                    <a:pt x="162298" y="47729"/>
                  </a:cubicBezTo>
                  <a:cubicBezTo>
                    <a:pt x="162251" y="47636"/>
                    <a:pt x="162171" y="47577"/>
                    <a:pt x="162081" y="47577"/>
                  </a:cubicBezTo>
                  <a:close/>
                  <a:moveTo>
                    <a:pt x="125764" y="47831"/>
                  </a:moveTo>
                  <a:cubicBezTo>
                    <a:pt x="125674" y="47831"/>
                    <a:pt x="125593" y="47890"/>
                    <a:pt x="125547" y="47983"/>
                  </a:cubicBezTo>
                  <a:cubicBezTo>
                    <a:pt x="125483" y="48111"/>
                    <a:pt x="125547" y="48268"/>
                    <a:pt x="125705" y="48301"/>
                  </a:cubicBezTo>
                  <a:cubicBezTo>
                    <a:pt x="126468" y="48619"/>
                    <a:pt x="127264" y="48874"/>
                    <a:pt x="128027" y="49128"/>
                  </a:cubicBezTo>
                  <a:cubicBezTo>
                    <a:pt x="128057" y="49128"/>
                    <a:pt x="128090" y="49158"/>
                    <a:pt x="128121" y="49158"/>
                  </a:cubicBezTo>
                  <a:cubicBezTo>
                    <a:pt x="128217" y="49158"/>
                    <a:pt x="128311" y="49064"/>
                    <a:pt x="128344" y="48968"/>
                  </a:cubicBezTo>
                  <a:cubicBezTo>
                    <a:pt x="128375" y="48840"/>
                    <a:pt x="128311" y="48713"/>
                    <a:pt x="128184" y="48650"/>
                  </a:cubicBezTo>
                  <a:cubicBezTo>
                    <a:pt x="127421" y="48428"/>
                    <a:pt x="126628" y="48141"/>
                    <a:pt x="125865" y="47856"/>
                  </a:cubicBezTo>
                  <a:cubicBezTo>
                    <a:pt x="125831" y="47839"/>
                    <a:pt x="125797" y="47831"/>
                    <a:pt x="125764" y="47831"/>
                  </a:cubicBezTo>
                  <a:close/>
                  <a:moveTo>
                    <a:pt x="157420" y="49248"/>
                  </a:moveTo>
                  <a:cubicBezTo>
                    <a:pt x="157403" y="49248"/>
                    <a:pt x="157386" y="49251"/>
                    <a:pt x="157369" y="49255"/>
                  </a:cubicBezTo>
                  <a:cubicBezTo>
                    <a:pt x="156575" y="49476"/>
                    <a:pt x="155779" y="49700"/>
                    <a:pt x="154986" y="49858"/>
                  </a:cubicBezTo>
                  <a:cubicBezTo>
                    <a:pt x="154826" y="49891"/>
                    <a:pt x="154762" y="50018"/>
                    <a:pt x="154795" y="50176"/>
                  </a:cubicBezTo>
                  <a:cubicBezTo>
                    <a:pt x="154795" y="50272"/>
                    <a:pt x="154922" y="50366"/>
                    <a:pt x="155016" y="50366"/>
                  </a:cubicBezTo>
                  <a:cubicBezTo>
                    <a:pt x="155049" y="50366"/>
                    <a:pt x="155049" y="50366"/>
                    <a:pt x="155080" y="50336"/>
                  </a:cubicBezTo>
                  <a:cubicBezTo>
                    <a:pt x="155906" y="50176"/>
                    <a:pt x="156703" y="49954"/>
                    <a:pt x="157496" y="49731"/>
                  </a:cubicBezTo>
                  <a:cubicBezTo>
                    <a:pt x="157623" y="49700"/>
                    <a:pt x="157687" y="49573"/>
                    <a:pt x="157656" y="49446"/>
                  </a:cubicBezTo>
                  <a:cubicBezTo>
                    <a:pt x="157628" y="49336"/>
                    <a:pt x="157529" y="49248"/>
                    <a:pt x="157420" y="49248"/>
                  </a:cubicBezTo>
                  <a:close/>
                  <a:moveTo>
                    <a:pt x="130474" y="49342"/>
                  </a:moveTo>
                  <a:cubicBezTo>
                    <a:pt x="130370" y="49342"/>
                    <a:pt x="130277" y="49403"/>
                    <a:pt x="130252" y="49509"/>
                  </a:cubicBezTo>
                  <a:cubicBezTo>
                    <a:pt x="130219" y="49667"/>
                    <a:pt x="130283" y="49794"/>
                    <a:pt x="130410" y="49827"/>
                  </a:cubicBezTo>
                  <a:cubicBezTo>
                    <a:pt x="131206" y="50018"/>
                    <a:pt x="132032" y="50209"/>
                    <a:pt x="132859" y="50400"/>
                  </a:cubicBezTo>
                  <a:lnTo>
                    <a:pt x="132889" y="50400"/>
                  </a:lnTo>
                  <a:cubicBezTo>
                    <a:pt x="133017" y="50400"/>
                    <a:pt x="133113" y="50303"/>
                    <a:pt x="133144" y="50176"/>
                  </a:cubicBezTo>
                  <a:cubicBezTo>
                    <a:pt x="133177" y="50049"/>
                    <a:pt x="133080" y="49921"/>
                    <a:pt x="132953" y="49891"/>
                  </a:cubicBezTo>
                  <a:cubicBezTo>
                    <a:pt x="132126" y="49731"/>
                    <a:pt x="131333" y="49540"/>
                    <a:pt x="130537" y="49349"/>
                  </a:cubicBezTo>
                  <a:cubicBezTo>
                    <a:pt x="130516" y="49344"/>
                    <a:pt x="130494" y="49342"/>
                    <a:pt x="130474" y="49342"/>
                  </a:cubicBezTo>
                  <a:close/>
                  <a:moveTo>
                    <a:pt x="135318" y="50329"/>
                  </a:moveTo>
                  <a:cubicBezTo>
                    <a:pt x="135210" y="50329"/>
                    <a:pt x="135111" y="50417"/>
                    <a:pt x="135084" y="50527"/>
                  </a:cubicBezTo>
                  <a:cubicBezTo>
                    <a:pt x="135051" y="50654"/>
                    <a:pt x="135148" y="50781"/>
                    <a:pt x="135306" y="50812"/>
                  </a:cubicBezTo>
                  <a:cubicBezTo>
                    <a:pt x="136102" y="50939"/>
                    <a:pt x="136928" y="51035"/>
                    <a:pt x="137755" y="51129"/>
                  </a:cubicBezTo>
                  <a:lnTo>
                    <a:pt x="137785" y="51129"/>
                  </a:lnTo>
                  <a:cubicBezTo>
                    <a:pt x="137912" y="51129"/>
                    <a:pt x="138009" y="51035"/>
                    <a:pt x="138040" y="50908"/>
                  </a:cubicBezTo>
                  <a:cubicBezTo>
                    <a:pt x="138040" y="50748"/>
                    <a:pt x="137946" y="50654"/>
                    <a:pt x="137818" y="50621"/>
                  </a:cubicBezTo>
                  <a:cubicBezTo>
                    <a:pt x="136992" y="50557"/>
                    <a:pt x="136165" y="50430"/>
                    <a:pt x="135369" y="50336"/>
                  </a:cubicBezTo>
                  <a:cubicBezTo>
                    <a:pt x="135352" y="50332"/>
                    <a:pt x="135335" y="50329"/>
                    <a:pt x="135318" y="50329"/>
                  </a:cubicBezTo>
                  <a:close/>
                  <a:moveTo>
                    <a:pt x="152570" y="50303"/>
                  </a:moveTo>
                  <a:cubicBezTo>
                    <a:pt x="151774" y="50430"/>
                    <a:pt x="150947" y="50557"/>
                    <a:pt x="150120" y="50621"/>
                  </a:cubicBezTo>
                  <a:cubicBezTo>
                    <a:pt x="149993" y="50654"/>
                    <a:pt x="149866" y="50781"/>
                    <a:pt x="149899" y="50908"/>
                  </a:cubicBezTo>
                  <a:cubicBezTo>
                    <a:pt x="149899" y="51035"/>
                    <a:pt x="150026" y="51129"/>
                    <a:pt x="150153" y="51129"/>
                  </a:cubicBezTo>
                  <a:cubicBezTo>
                    <a:pt x="151011" y="51035"/>
                    <a:pt x="151837" y="50939"/>
                    <a:pt x="152633" y="50812"/>
                  </a:cubicBezTo>
                  <a:cubicBezTo>
                    <a:pt x="152760" y="50781"/>
                    <a:pt x="152854" y="50654"/>
                    <a:pt x="152824" y="50527"/>
                  </a:cubicBezTo>
                  <a:cubicBezTo>
                    <a:pt x="152824" y="50400"/>
                    <a:pt x="152697" y="50303"/>
                    <a:pt x="152570" y="50303"/>
                  </a:cubicBezTo>
                  <a:close/>
                  <a:moveTo>
                    <a:pt x="140265" y="50812"/>
                  </a:moveTo>
                  <a:cubicBezTo>
                    <a:pt x="140138" y="50812"/>
                    <a:pt x="140011" y="50908"/>
                    <a:pt x="140011" y="51066"/>
                  </a:cubicBezTo>
                  <a:cubicBezTo>
                    <a:pt x="140011" y="51193"/>
                    <a:pt x="140107" y="51320"/>
                    <a:pt x="140235" y="51320"/>
                  </a:cubicBezTo>
                  <a:cubicBezTo>
                    <a:pt x="141092" y="51353"/>
                    <a:pt x="141918" y="51384"/>
                    <a:pt x="142714" y="51417"/>
                  </a:cubicBezTo>
                  <a:cubicBezTo>
                    <a:pt x="142872" y="51417"/>
                    <a:pt x="142969" y="51290"/>
                    <a:pt x="142969" y="51163"/>
                  </a:cubicBezTo>
                  <a:cubicBezTo>
                    <a:pt x="142969" y="51035"/>
                    <a:pt x="142872" y="50908"/>
                    <a:pt x="142745" y="50908"/>
                  </a:cubicBezTo>
                  <a:cubicBezTo>
                    <a:pt x="141918" y="50908"/>
                    <a:pt x="141092" y="50875"/>
                    <a:pt x="140265" y="50812"/>
                  </a:cubicBezTo>
                  <a:close/>
                  <a:moveTo>
                    <a:pt x="147707" y="50839"/>
                  </a:moveTo>
                  <a:cubicBezTo>
                    <a:pt x="147695" y="50839"/>
                    <a:pt x="147684" y="50841"/>
                    <a:pt x="147674" y="50845"/>
                  </a:cubicBezTo>
                  <a:lnTo>
                    <a:pt x="145194" y="50939"/>
                  </a:lnTo>
                  <a:cubicBezTo>
                    <a:pt x="145067" y="50939"/>
                    <a:pt x="144940" y="51035"/>
                    <a:pt x="144940" y="51163"/>
                  </a:cubicBezTo>
                  <a:cubicBezTo>
                    <a:pt x="144970" y="51320"/>
                    <a:pt x="145067" y="51417"/>
                    <a:pt x="145194" y="51417"/>
                  </a:cubicBezTo>
                  <a:cubicBezTo>
                    <a:pt x="146051" y="51417"/>
                    <a:pt x="146878" y="51384"/>
                    <a:pt x="147704" y="51320"/>
                  </a:cubicBezTo>
                  <a:cubicBezTo>
                    <a:pt x="147831" y="51320"/>
                    <a:pt x="147928" y="51193"/>
                    <a:pt x="147928" y="51066"/>
                  </a:cubicBezTo>
                  <a:cubicBezTo>
                    <a:pt x="147928" y="50953"/>
                    <a:pt x="147801" y="50839"/>
                    <a:pt x="147707" y="50839"/>
                  </a:cubicBezTo>
                  <a:close/>
                  <a:moveTo>
                    <a:pt x="40488" y="50169"/>
                  </a:moveTo>
                  <a:cubicBezTo>
                    <a:pt x="40424" y="50169"/>
                    <a:pt x="40361" y="50192"/>
                    <a:pt x="40312" y="50239"/>
                  </a:cubicBezTo>
                  <a:cubicBezTo>
                    <a:pt x="39964" y="50654"/>
                    <a:pt x="39613" y="51066"/>
                    <a:pt x="39232" y="51480"/>
                  </a:cubicBezTo>
                  <a:cubicBezTo>
                    <a:pt x="39041" y="51702"/>
                    <a:pt x="38850" y="51892"/>
                    <a:pt x="38692" y="52116"/>
                  </a:cubicBezTo>
                  <a:cubicBezTo>
                    <a:pt x="38596" y="52210"/>
                    <a:pt x="38596" y="52371"/>
                    <a:pt x="38692" y="52465"/>
                  </a:cubicBezTo>
                  <a:cubicBezTo>
                    <a:pt x="38723" y="52498"/>
                    <a:pt x="38786" y="52528"/>
                    <a:pt x="38850" y="52528"/>
                  </a:cubicBezTo>
                  <a:cubicBezTo>
                    <a:pt x="38914" y="52528"/>
                    <a:pt x="38977" y="52498"/>
                    <a:pt x="39041" y="52434"/>
                  </a:cubicBezTo>
                  <a:cubicBezTo>
                    <a:pt x="39232" y="52243"/>
                    <a:pt x="39422" y="52020"/>
                    <a:pt x="39613" y="51798"/>
                  </a:cubicBezTo>
                  <a:cubicBezTo>
                    <a:pt x="39964" y="51384"/>
                    <a:pt x="40346" y="50972"/>
                    <a:pt x="40694" y="50590"/>
                  </a:cubicBezTo>
                  <a:cubicBezTo>
                    <a:pt x="40791" y="50494"/>
                    <a:pt x="40758" y="50336"/>
                    <a:pt x="40663" y="50239"/>
                  </a:cubicBezTo>
                  <a:cubicBezTo>
                    <a:pt x="40615" y="50192"/>
                    <a:pt x="40552" y="50169"/>
                    <a:pt x="40488" y="50169"/>
                  </a:cubicBezTo>
                  <a:close/>
                  <a:moveTo>
                    <a:pt x="4896" y="50248"/>
                  </a:moveTo>
                  <a:cubicBezTo>
                    <a:pt x="4844" y="50248"/>
                    <a:pt x="4789" y="50266"/>
                    <a:pt x="4739" y="50303"/>
                  </a:cubicBezTo>
                  <a:cubicBezTo>
                    <a:pt x="4642" y="50400"/>
                    <a:pt x="4612" y="50527"/>
                    <a:pt x="4706" y="50654"/>
                  </a:cubicBezTo>
                  <a:cubicBezTo>
                    <a:pt x="5184" y="51320"/>
                    <a:pt x="5723" y="51956"/>
                    <a:pt x="6265" y="52592"/>
                  </a:cubicBezTo>
                  <a:cubicBezTo>
                    <a:pt x="6329" y="52625"/>
                    <a:pt x="6392" y="52655"/>
                    <a:pt x="6456" y="52655"/>
                  </a:cubicBezTo>
                  <a:cubicBezTo>
                    <a:pt x="6519" y="52655"/>
                    <a:pt x="6583" y="52655"/>
                    <a:pt x="6613" y="52592"/>
                  </a:cubicBezTo>
                  <a:cubicBezTo>
                    <a:pt x="6741" y="52498"/>
                    <a:pt x="6741" y="52371"/>
                    <a:pt x="6647" y="52243"/>
                  </a:cubicBezTo>
                  <a:cubicBezTo>
                    <a:pt x="6105" y="51638"/>
                    <a:pt x="5566" y="51002"/>
                    <a:pt x="5087" y="50366"/>
                  </a:cubicBezTo>
                  <a:cubicBezTo>
                    <a:pt x="5049" y="50290"/>
                    <a:pt x="4976" y="50248"/>
                    <a:pt x="4896" y="50248"/>
                  </a:cubicBezTo>
                  <a:close/>
                  <a:moveTo>
                    <a:pt x="37118" y="53793"/>
                  </a:moveTo>
                  <a:cubicBezTo>
                    <a:pt x="37054" y="53793"/>
                    <a:pt x="36991" y="53816"/>
                    <a:pt x="36943" y="53864"/>
                  </a:cubicBezTo>
                  <a:cubicBezTo>
                    <a:pt x="36340" y="54436"/>
                    <a:pt x="35704" y="54944"/>
                    <a:pt x="35099" y="55453"/>
                  </a:cubicBezTo>
                  <a:cubicBezTo>
                    <a:pt x="34972" y="55550"/>
                    <a:pt x="34972" y="55707"/>
                    <a:pt x="35035" y="55804"/>
                  </a:cubicBezTo>
                  <a:cubicBezTo>
                    <a:pt x="35099" y="55868"/>
                    <a:pt x="35162" y="55898"/>
                    <a:pt x="35259" y="55898"/>
                  </a:cubicBezTo>
                  <a:cubicBezTo>
                    <a:pt x="35289" y="55898"/>
                    <a:pt x="35353" y="55868"/>
                    <a:pt x="35386" y="55835"/>
                  </a:cubicBezTo>
                  <a:cubicBezTo>
                    <a:pt x="36022" y="55326"/>
                    <a:pt x="36658" y="54787"/>
                    <a:pt x="37294" y="54215"/>
                  </a:cubicBezTo>
                  <a:cubicBezTo>
                    <a:pt x="37388" y="54118"/>
                    <a:pt x="37388" y="53960"/>
                    <a:pt x="37294" y="53864"/>
                  </a:cubicBezTo>
                  <a:cubicBezTo>
                    <a:pt x="37245" y="53816"/>
                    <a:pt x="37182" y="53793"/>
                    <a:pt x="37118" y="53793"/>
                  </a:cubicBezTo>
                  <a:close/>
                  <a:moveTo>
                    <a:pt x="8219" y="53934"/>
                  </a:moveTo>
                  <a:cubicBezTo>
                    <a:pt x="8145" y="53934"/>
                    <a:pt x="8068" y="53968"/>
                    <a:pt x="8012" y="54024"/>
                  </a:cubicBezTo>
                  <a:cubicBezTo>
                    <a:pt x="7918" y="54118"/>
                    <a:pt x="7949" y="54278"/>
                    <a:pt x="8045" y="54372"/>
                  </a:cubicBezTo>
                  <a:cubicBezTo>
                    <a:pt x="8648" y="54944"/>
                    <a:pt x="9284" y="55486"/>
                    <a:pt x="9953" y="55962"/>
                  </a:cubicBezTo>
                  <a:cubicBezTo>
                    <a:pt x="9983" y="55995"/>
                    <a:pt x="10047" y="56025"/>
                    <a:pt x="10111" y="56025"/>
                  </a:cubicBezTo>
                  <a:cubicBezTo>
                    <a:pt x="10174" y="56025"/>
                    <a:pt x="10238" y="55995"/>
                    <a:pt x="10301" y="55931"/>
                  </a:cubicBezTo>
                  <a:cubicBezTo>
                    <a:pt x="10398" y="55804"/>
                    <a:pt x="10365" y="55644"/>
                    <a:pt x="10238" y="55580"/>
                  </a:cubicBezTo>
                  <a:cubicBezTo>
                    <a:pt x="9602" y="55072"/>
                    <a:pt x="8966" y="54563"/>
                    <a:pt x="8363" y="53991"/>
                  </a:cubicBezTo>
                  <a:cubicBezTo>
                    <a:pt x="8323" y="53951"/>
                    <a:pt x="8272" y="53934"/>
                    <a:pt x="8219" y="53934"/>
                  </a:cubicBezTo>
                  <a:close/>
                  <a:moveTo>
                    <a:pt x="33231" y="56829"/>
                  </a:moveTo>
                  <a:cubicBezTo>
                    <a:pt x="33181" y="56829"/>
                    <a:pt x="33134" y="56847"/>
                    <a:pt x="33097" y="56885"/>
                  </a:cubicBezTo>
                  <a:cubicBezTo>
                    <a:pt x="32398" y="57330"/>
                    <a:pt x="31665" y="57712"/>
                    <a:pt x="30966" y="58060"/>
                  </a:cubicBezTo>
                  <a:cubicBezTo>
                    <a:pt x="30839" y="58124"/>
                    <a:pt x="30775" y="58284"/>
                    <a:pt x="30839" y="58411"/>
                  </a:cubicBezTo>
                  <a:cubicBezTo>
                    <a:pt x="30872" y="58475"/>
                    <a:pt x="30966" y="58538"/>
                    <a:pt x="31062" y="58538"/>
                  </a:cubicBezTo>
                  <a:cubicBezTo>
                    <a:pt x="31093" y="58538"/>
                    <a:pt x="31126" y="58538"/>
                    <a:pt x="31190" y="58505"/>
                  </a:cubicBezTo>
                  <a:cubicBezTo>
                    <a:pt x="31920" y="58157"/>
                    <a:pt x="32652" y="57742"/>
                    <a:pt x="33351" y="57297"/>
                  </a:cubicBezTo>
                  <a:cubicBezTo>
                    <a:pt x="33479" y="57203"/>
                    <a:pt x="33509" y="57076"/>
                    <a:pt x="33446" y="56949"/>
                  </a:cubicBezTo>
                  <a:cubicBezTo>
                    <a:pt x="33388" y="56872"/>
                    <a:pt x="33307" y="56829"/>
                    <a:pt x="33231" y="56829"/>
                  </a:cubicBezTo>
                  <a:close/>
                  <a:moveTo>
                    <a:pt x="12160" y="56916"/>
                  </a:moveTo>
                  <a:cubicBezTo>
                    <a:pt x="12078" y="56916"/>
                    <a:pt x="11986" y="56958"/>
                    <a:pt x="11924" y="57043"/>
                  </a:cubicBezTo>
                  <a:cubicBezTo>
                    <a:pt x="11860" y="57139"/>
                    <a:pt x="11891" y="57297"/>
                    <a:pt x="12018" y="57361"/>
                  </a:cubicBezTo>
                  <a:cubicBezTo>
                    <a:pt x="12750" y="57806"/>
                    <a:pt x="13480" y="58220"/>
                    <a:pt x="14213" y="58569"/>
                  </a:cubicBezTo>
                  <a:lnTo>
                    <a:pt x="14340" y="58569"/>
                  </a:lnTo>
                  <a:cubicBezTo>
                    <a:pt x="14434" y="58569"/>
                    <a:pt x="14498" y="58538"/>
                    <a:pt x="14561" y="58442"/>
                  </a:cubicBezTo>
                  <a:cubicBezTo>
                    <a:pt x="14625" y="58314"/>
                    <a:pt x="14561" y="58157"/>
                    <a:pt x="14434" y="58124"/>
                  </a:cubicBezTo>
                  <a:cubicBezTo>
                    <a:pt x="13704" y="57775"/>
                    <a:pt x="12972" y="57394"/>
                    <a:pt x="12272" y="56949"/>
                  </a:cubicBezTo>
                  <a:cubicBezTo>
                    <a:pt x="12241" y="56927"/>
                    <a:pt x="12202" y="56916"/>
                    <a:pt x="12160" y="56916"/>
                  </a:cubicBezTo>
                  <a:close/>
                  <a:moveTo>
                    <a:pt x="16629" y="59006"/>
                  </a:moveTo>
                  <a:cubicBezTo>
                    <a:pt x="16526" y="59006"/>
                    <a:pt x="16433" y="59068"/>
                    <a:pt x="16405" y="59174"/>
                  </a:cubicBezTo>
                  <a:cubicBezTo>
                    <a:pt x="16342" y="59301"/>
                    <a:pt x="16405" y="59459"/>
                    <a:pt x="16565" y="59492"/>
                  </a:cubicBezTo>
                  <a:cubicBezTo>
                    <a:pt x="17359" y="59746"/>
                    <a:pt x="18155" y="59968"/>
                    <a:pt x="18982" y="60128"/>
                  </a:cubicBezTo>
                  <a:cubicBezTo>
                    <a:pt x="18982" y="60158"/>
                    <a:pt x="19012" y="60158"/>
                    <a:pt x="19012" y="60158"/>
                  </a:cubicBezTo>
                  <a:cubicBezTo>
                    <a:pt x="19139" y="60158"/>
                    <a:pt x="19236" y="60064"/>
                    <a:pt x="19266" y="59937"/>
                  </a:cubicBezTo>
                  <a:cubicBezTo>
                    <a:pt x="19300" y="59810"/>
                    <a:pt x="19203" y="59683"/>
                    <a:pt x="19076" y="59650"/>
                  </a:cubicBezTo>
                  <a:cubicBezTo>
                    <a:pt x="18282" y="59492"/>
                    <a:pt x="17486" y="59268"/>
                    <a:pt x="16693" y="59014"/>
                  </a:cubicBezTo>
                  <a:cubicBezTo>
                    <a:pt x="16671" y="59009"/>
                    <a:pt x="16650" y="59006"/>
                    <a:pt x="16629" y="59006"/>
                  </a:cubicBezTo>
                  <a:close/>
                  <a:moveTo>
                    <a:pt x="28792" y="58994"/>
                  </a:moveTo>
                  <a:cubicBezTo>
                    <a:pt x="28765" y="58994"/>
                    <a:pt x="28738" y="59000"/>
                    <a:pt x="28710" y="59014"/>
                  </a:cubicBezTo>
                  <a:cubicBezTo>
                    <a:pt x="27914" y="59268"/>
                    <a:pt x="27120" y="59492"/>
                    <a:pt x="26357" y="59650"/>
                  </a:cubicBezTo>
                  <a:cubicBezTo>
                    <a:pt x="26197" y="59683"/>
                    <a:pt x="26133" y="59810"/>
                    <a:pt x="26167" y="59937"/>
                  </a:cubicBezTo>
                  <a:cubicBezTo>
                    <a:pt x="26167" y="60064"/>
                    <a:pt x="26294" y="60158"/>
                    <a:pt x="26388" y="60158"/>
                  </a:cubicBezTo>
                  <a:cubicBezTo>
                    <a:pt x="26421" y="60158"/>
                    <a:pt x="26421" y="60158"/>
                    <a:pt x="26451" y="60128"/>
                  </a:cubicBezTo>
                  <a:cubicBezTo>
                    <a:pt x="27247" y="59968"/>
                    <a:pt x="28074" y="59746"/>
                    <a:pt x="28868" y="59492"/>
                  </a:cubicBezTo>
                  <a:cubicBezTo>
                    <a:pt x="28995" y="59428"/>
                    <a:pt x="29058" y="59301"/>
                    <a:pt x="29028" y="59174"/>
                  </a:cubicBezTo>
                  <a:cubicBezTo>
                    <a:pt x="28978" y="59075"/>
                    <a:pt x="28889" y="58994"/>
                    <a:pt x="28792" y="58994"/>
                  </a:cubicBezTo>
                  <a:close/>
                  <a:moveTo>
                    <a:pt x="21492" y="59968"/>
                  </a:moveTo>
                  <a:cubicBezTo>
                    <a:pt x="21365" y="59968"/>
                    <a:pt x="21238" y="60064"/>
                    <a:pt x="21207" y="60222"/>
                  </a:cubicBezTo>
                  <a:cubicBezTo>
                    <a:pt x="21207" y="60349"/>
                    <a:pt x="21301" y="60476"/>
                    <a:pt x="21461" y="60476"/>
                  </a:cubicBezTo>
                  <a:cubicBezTo>
                    <a:pt x="21873" y="60509"/>
                    <a:pt x="22288" y="60509"/>
                    <a:pt x="22733" y="60509"/>
                  </a:cubicBezTo>
                  <a:cubicBezTo>
                    <a:pt x="23145" y="60509"/>
                    <a:pt x="23560" y="60509"/>
                    <a:pt x="23972" y="60476"/>
                  </a:cubicBezTo>
                  <a:cubicBezTo>
                    <a:pt x="24099" y="60476"/>
                    <a:pt x="24195" y="60349"/>
                    <a:pt x="24195" y="60222"/>
                  </a:cubicBezTo>
                  <a:cubicBezTo>
                    <a:pt x="24195" y="60085"/>
                    <a:pt x="24100" y="59994"/>
                    <a:pt x="23991" y="59994"/>
                  </a:cubicBezTo>
                  <a:cubicBezTo>
                    <a:pt x="23975" y="59994"/>
                    <a:pt x="23958" y="59996"/>
                    <a:pt x="23941" y="60001"/>
                  </a:cubicBezTo>
                  <a:cubicBezTo>
                    <a:pt x="23603" y="60013"/>
                    <a:pt x="23265" y="60020"/>
                    <a:pt x="22928" y="60020"/>
                  </a:cubicBezTo>
                  <a:cubicBezTo>
                    <a:pt x="22443" y="60020"/>
                    <a:pt x="21962" y="60005"/>
                    <a:pt x="21492" y="599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264900" y="3928350"/>
              <a:ext cx="763850" cy="405900"/>
            </a:xfrm>
            <a:custGeom>
              <a:avLst/>
              <a:gdLst/>
              <a:ahLst/>
              <a:cxnLst/>
              <a:rect l="l" t="t" r="r" b="b"/>
              <a:pathLst>
                <a:path w="30554" h="16236" extrusionOk="0">
                  <a:moveTo>
                    <a:pt x="30554" y="1"/>
                  </a:moveTo>
                  <a:cubicBezTo>
                    <a:pt x="30553" y="1"/>
                    <a:pt x="7473" y="4515"/>
                    <a:pt x="5883" y="4736"/>
                  </a:cubicBezTo>
                  <a:cubicBezTo>
                    <a:pt x="1" y="5596"/>
                    <a:pt x="10174" y="8043"/>
                    <a:pt x="10174" y="8043"/>
                  </a:cubicBezTo>
                  <a:cubicBezTo>
                    <a:pt x="10174" y="8043"/>
                    <a:pt x="12814" y="15515"/>
                    <a:pt x="14243" y="16214"/>
                  </a:cubicBezTo>
                  <a:cubicBezTo>
                    <a:pt x="14272" y="16229"/>
                    <a:pt x="14305" y="16236"/>
                    <a:pt x="14345" y="16236"/>
                  </a:cubicBezTo>
                  <a:cubicBezTo>
                    <a:pt x="16240" y="16236"/>
                    <a:pt x="30553" y="1"/>
                    <a:pt x="305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468225" y="4100525"/>
              <a:ext cx="131100" cy="221250"/>
            </a:xfrm>
            <a:custGeom>
              <a:avLst/>
              <a:gdLst/>
              <a:ahLst/>
              <a:cxnLst/>
              <a:rect l="l" t="t" r="r" b="b"/>
              <a:pathLst>
                <a:path w="5244" h="8850" extrusionOk="0">
                  <a:moveTo>
                    <a:pt x="178" y="1"/>
                  </a:moveTo>
                  <a:cubicBezTo>
                    <a:pt x="47" y="1"/>
                    <a:pt x="1" y="34"/>
                    <a:pt x="70" y="108"/>
                  </a:cubicBezTo>
                  <a:cubicBezTo>
                    <a:pt x="70" y="108"/>
                    <a:pt x="1717" y="8849"/>
                    <a:pt x="2039" y="8849"/>
                  </a:cubicBezTo>
                  <a:cubicBezTo>
                    <a:pt x="2040" y="8849"/>
                    <a:pt x="2040" y="8849"/>
                    <a:pt x="2041" y="8849"/>
                  </a:cubicBezTo>
                  <a:cubicBezTo>
                    <a:pt x="2710" y="8819"/>
                    <a:pt x="4266" y="3699"/>
                    <a:pt x="4775" y="2460"/>
                  </a:cubicBezTo>
                  <a:cubicBezTo>
                    <a:pt x="5243" y="1362"/>
                    <a:pt x="1009" y="1"/>
                    <a:pt x="1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461250" y="3968875"/>
              <a:ext cx="478000" cy="352000"/>
            </a:xfrm>
            <a:custGeom>
              <a:avLst/>
              <a:gdLst/>
              <a:ahLst/>
              <a:cxnLst/>
              <a:rect l="l" t="t" r="r" b="b"/>
              <a:pathLst>
                <a:path w="19120" h="14080" extrusionOk="0">
                  <a:moveTo>
                    <a:pt x="18814" y="1"/>
                  </a:moveTo>
                  <a:cubicBezTo>
                    <a:pt x="16641" y="1"/>
                    <a:pt x="318" y="5786"/>
                    <a:pt x="318" y="5786"/>
                  </a:cubicBezTo>
                  <a:cubicBezTo>
                    <a:pt x="0" y="6391"/>
                    <a:pt x="1938" y="13576"/>
                    <a:pt x="2256" y="14052"/>
                  </a:cubicBezTo>
                  <a:cubicBezTo>
                    <a:pt x="2267" y="14070"/>
                    <a:pt x="2279" y="14079"/>
                    <a:pt x="2290" y="14079"/>
                  </a:cubicBezTo>
                  <a:cubicBezTo>
                    <a:pt x="2569" y="14079"/>
                    <a:pt x="2888" y="8605"/>
                    <a:pt x="3528" y="7566"/>
                  </a:cubicBezTo>
                  <a:cubicBezTo>
                    <a:pt x="4164" y="6485"/>
                    <a:pt x="17549" y="1750"/>
                    <a:pt x="18979" y="224"/>
                  </a:cubicBezTo>
                  <a:cubicBezTo>
                    <a:pt x="19120" y="70"/>
                    <a:pt x="19052" y="1"/>
                    <a:pt x="18814" y="1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512500" y="4158675"/>
              <a:ext cx="55275" cy="163100"/>
            </a:xfrm>
            <a:custGeom>
              <a:avLst/>
              <a:gdLst/>
              <a:ahLst/>
              <a:cxnLst/>
              <a:rect l="l" t="t" r="r" b="b"/>
              <a:pathLst>
                <a:path w="2211" h="6524" extrusionOk="0">
                  <a:moveTo>
                    <a:pt x="1365" y="1"/>
                  </a:moveTo>
                  <a:cubicBezTo>
                    <a:pt x="553" y="1"/>
                    <a:pt x="1" y="6523"/>
                    <a:pt x="270" y="6523"/>
                  </a:cubicBezTo>
                  <a:cubicBezTo>
                    <a:pt x="272" y="6524"/>
                    <a:pt x="273" y="6524"/>
                    <a:pt x="275" y="6524"/>
                  </a:cubicBezTo>
                  <a:cubicBezTo>
                    <a:pt x="575" y="6524"/>
                    <a:pt x="2147" y="3691"/>
                    <a:pt x="2177" y="2963"/>
                  </a:cubicBezTo>
                  <a:cubicBezTo>
                    <a:pt x="2210" y="2263"/>
                    <a:pt x="1511" y="71"/>
                    <a:pt x="1511" y="71"/>
                  </a:cubicBezTo>
                  <a:cubicBezTo>
                    <a:pt x="1462" y="23"/>
                    <a:pt x="1413" y="1"/>
                    <a:pt x="1365" y="1"/>
                  </a:cubicBezTo>
                  <a:close/>
                </a:path>
              </a:pathLst>
            </a:custGeom>
            <a:solidFill>
              <a:srgbClr val="396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6569150" y="1762300"/>
              <a:ext cx="578650" cy="438200"/>
            </a:xfrm>
            <a:custGeom>
              <a:avLst/>
              <a:gdLst/>
              <a:ahLst/>
              <a:cxnLst/>
              <a:rect l="l" t="t" r="r" b="b"/>
              <a:pathLst>
                <a:path w="23146" h="17528" extrusionOk="0">
                  <a:moveTo>
                    <a:pt x="2655" y="0"/>
                  </a:moveTo>
                  <a:cubicBezTo>
                    <a:pt x="1305" y="0"/>
                    <a:pt x="4231" y="6431"/>
                    <a:pt x="4231" y="6431"/>
                  </a:cubicBezTo>
                  <a:cubicBezTo>
                    <a:pt x="4231" y="6431"/>
                    <a:pt x="1" y="13141"/>
                    <a:pt x="319" y="14667"/>
                  </a:cubicBezTo>
                  <a:cubicBezTo>
                    <a:pt x="606" y="16193"/>
                    <a:pt x="23145" y="17528"/>
                    <a:pt x="23145" y="17528"/>
                  </a:cubicBezTo>
                  <a:cubicBezTo>
                    <a:pt x="23145" y="17528"/>
                    <a:pt x="5342" y="2141"/>
                    <a:pt x="4197" y="1027"/>
                  </a:cubicBezTo>
                  <a:cubicBezTo>
                    <a:pt x="3436" y="299"/>
                    <a:pt x="2946" y="0"/>
                    <a:pt x="26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4"/>
            <p:cNvSpPr/>
            <p:nvPr/>
          </p:nvSpPr>
          <p:spPr>
            <a:xfrm>
              <a:off x="6517525" y="1866600"/>
              <a:ext cx="205375" cy="177625"/>
            </a:xfrm>
            <a:custGeom>
              <a:avLst/>
              <a:gdLst/>
              <a:ahLst/>
              <a:cxnLst/>
              <a:rect l="l" t="t" r="r" b="b"/>
              <a:pathLst>
                <a:path w="8215" h="7105" extrusionOk="0">
                  <a:moveTo>
                    <a:pt x="5986" y="0"/>
                  </a:moveTo>
                  <a:cubicBezTo>
                    <a:pt x="5965" y="0"/>
                    <a:pt x="5951" y="21"/>
                    <a:pt x="5945" y="67"/>
                  </a:cubicBezTo>
                  <a:cubicBezTo>
                    <a:pt x="5945" y="67"/>
                    <a:pt x="1" y="6774"/>
                    <a:pt x="222" y="7028"/>
                  </a:cubicBezTo>
                  <a:cubicBezTo>
                    <a:pt x="275" y="7081"/>
                    <a:pt x="382" y="7104"/>
                    <a:pt x="532" y="7104"/>
                  </a:cubicBezTo>
                  <a:cubicBezTo>
                    <a:pt x="1749" y="7104"/>
                    <a:pt x="5803" y="5557"/>
                    <a:pt x="6962" y="5217"/>
                  </a:cubicBezTo>
                  <a:cubicBezTo>
                    <a:pt x="8214" y="4888"/>
                    <a:pt x="6307" y="0"/>
                    <a:pt x="5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6523550" y="1874625"/>
              <a:ext cx="576750" cy="281425"/>
            </a:xfrm>
            <a:custGeom>
              <a:avLst/>
              <a:gdLst/>
              <a:ahLst/>
              <a:cxnLst/>
              <a:rect l="l" t="t" r="r" b="b"/>
              <a:pathLst>
                <a:path w="23070" h="11257" extrusionOk="0">
                  <a:moveTo>
                    <a:pt x="5322" y="0"/>
                  </a:moveTo>
                  <a:cubicBezTo>
                    <a:pt x="4686" y="94"/>
                    <a:pt x="205" y="6071"/>
                    <a:pt x="14" y="6580"/>
                  </a:cubicBezTo>
                  <a:cubicBezTo>
                    <a:pt x="0" y="6620"/>
                    <a:pt x="13" y="6638"/>
                    <a:pt x="50" y="6638"/>
                  </a:cubicBezTo>
                  <a:cubicBezTo>
                    <a:pt x="515" y="6638"/>
                    <a:pt x="4747" y="3709"/>
                    <a:pt x="5894" y="3591"/>
                  </a:cubicBezTo>
                  <a:cubicBezTo>
                    <a:pt x="5907" y="3590"/>
                    <a:pt x="5921" y="3589"/>
                    <a:pt x="5937" y="3589"/>
                  </a:cubicBezTo>
                  <a:cubicBezTo>
                    <a:pt x="7410" y="3589"/>
                    <a:pt x="19174" y="11066"/>
                    <a:pt x="21218" y="11254"/>
                  </a:cubicBezTo>
                  <a:cubicBezTo>
                    <a:pt x="21232" y="11256"/>
                    <a:pt x="21246" y="11256"/>
                    <a:pt x="21258" y="11256"/>
                  </a:cubicBezTo>
                  <a:cubicBezTo>
                    <a:pt x="23070" y="11256"/>
                    <a:pt x="5322" y="0"/>
                    <a:pt x="5322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6519650" y="1960875"/>
              <a:ext cx="150925" cy="82800"/>
            </a:xfrm>
            <a:custGeom>
              <a:avLst/>
              <a:gdLst/>
              <a:ahLst/>
              <a:cxnLst/>
              <a:rect l="l" t="t" r="r" b="b"/>
              <a:pathLst>
                <a:path w="6037" h="3312" extrusionOk="0">
                  <a:moveTo>
                    <a:pt x="5764" y="0"/>
                  </a:moveTo>
                  <a:cubicBezTo>
                    <a:pt x="4612" y="0"/>
                    <a:pt x="0" y="3037"/>
                    <a:pt x="137" y="3257"/>
                  </a:cubicBezTo>
                  <a:cubicBezTo>
                    <a:pt x="169" y="3295"/>
                    <a:pt x="289" y="3312"/>
                    <a:pt x="467" y="3312"/>
                  </a:cubicBezTo>
                  <a:cubicBezTo>
                    <a:pt x="1347" y="3312"/>
                    <a:pt x="3667" y="2902"/>
                    <a:pt x="4143" y="2558"/>
                  </a:cubicBezTo>
                  <a:cubicBezTo>
                    <a:pt x="4715" y="2146"/>
                    <a:pt x="6020" y="238"/>
                    <a:pt x="6020" y="238"/>
                  </a:cubicBezTo>
                  <a:cubicBezTo>
                    <a:pt x="6037" y="72"/>
                    <a:pt x="5941" y="0"/>
                    <a:pt x="576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5548475" y="3079000"/>
              <a:ext cx="217150" cy="241000"/>
            </a:xfrm>
            <a:custGeom>
              <a:avLst/>
              <a:gdLst/>
              <a:ahLst/>
              <a:cxnLst/>
              <a:rect l="l" t="t" r="r" b="b"/>
              <a:pathLst>
                <a:path w="8686" h="9640" extrusionOk="0">
                  <a:moveTo>
                    <a:pt x="4104" y="1"/>
                  </a:moveTo>
                  <a:cubicBezTo>
                    <a:pt x="3948" y="1"/>
                    <a:pt x="3800" y="57"/>
                    <a:pt x="3665" y="179"/>
                  </a:cubicBezTo>
                  <a:cubicBezTo>
                    <a:pt x="2075" y="1611"/>
                    <a:pt x="707" y="6507"/>
                    <a:pt x="707" y="6507"/>
                  </a:cubicBezTo>
                  <a:cubicBezTo>
                    <a:pt x="1" y="8501"/>
                    <a:pt x="3597" y="9639"/>
                    <a:pt x="6184" y="9639"/>
                  </a:cubicBezTo>
                  <a:cubicBezTo>
                    <a:pt x="7556" y="9639"/>
                    <a:pt x="8644" y="9319"/>
                    <a:pt x="8655" y="8636"/>
                  </a:cubicBezTo>
                  <a:cubicBezTo>
                    <a:pt x="8685" y="6829"/>
                    <a:pt x="5829" y="1"/>
                    <a:pt x="4104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6545850" y="5250050"/>
              <a:ext cx="208550" cy="224275"/>
            </a:xfrm>
            <a:custGeom>
              <a:avLst/>
              <a:gdLst/>
              <a:ahLst/>
              <a:cxnLst/>
              <a:rect l="l" t="t" r="r" b="b"/>
              <a:pathLst>
                <a:path w="8342" h="8971" extrusionOk="0">
                  <a:moveTo>
                    <a:pt x="4684" y="1"/>
                  </a:moveTo>
                  <a:cubicBezTo>
                    <a:pt x="4684" y="1"/>
                    <a:pt x="1950" y="2259"/>
                    <a:pt x="2332" y="2926"/>
                  </a:cubicBezTo>
                  <a:cubicBezTo>
                    <a:pt x="2746" y="3562"/>
                    <a:pt x="3158" y="4134"/>
                    <a:pt x="2937" y="5278"/>
                  </a:cubicBezTo>
                  <a:cubicBezTo>
                    <a:pt x="2727" y="6383"/>
                    <a:pt x="0" y="8970"/>
                    <a:pt x="1476" y="8970"/>
                  </a:cubicBezTo>
                  <a:cubicBezTo>
                    <a:pt x="1573" y="8970"/>
                    <a:pt x="1688" y="8959"/>
                    <a:pt x="1823" y="8936"/>
                  </a:cubicBezTo>
                  <a:cubicBezTo>
                    <a:pt x="4049" y="8554"/>
                    <a:pt x="7355" y="4040"/>
                    <a:pt x="7833" y="3498"/>
                  </a:cubicBezTo>
                  <a:cubicBezTo>
                    <a:pt x="8342" y="2989"/>
                    <a:pt x="4939" y="225"/>
                    <a:pt x="4684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6538950" y="5190475"/>
              <a:ext cx="150275" cy="132725"/>
            </a:xfrm>
            <a:custGeom>
              <a:avLst/>
              <a:gdLst/>
              <a:ahLst/>
              <a:cxnLst/>
              <a:rect l="l" t="t" r="r" b="b"/>
              <a:pathLst>
                <a:path w="6011" h="5309" extrusionOk="0">
                  <a:moveTo>
                    <a:pt x="3689" y="1"/>
                  </a:moveTo>
                  <a:cubicBezTo>
                    <a:pt x="3116" y="382"/>
                    <a:pt x="1" y="1939"/>
                    <a:pt x="192" y="3020"/>
                  </a:cubicBezTo>
                  <a:cubicBezTo>
                    <a:pt x="225" y="3244"/>
                    <a:pt x="2608" y="5309"/>
                    <a:pt x="2608" y="5309"/>
                  </a:cubicBezTo>
                  <a:cubicBezTo>
                    <a:pt x="2608" y="5309"/>
                    <a:pt x="6011" y="4164"/>
                    <a:pt x="5693" y="3020"/>
                  </a:cubicBezTo>
                  <a:lnTo>
                    <a:pt x="3689" y="1"/>
                  </a:ln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5681775" y="2600025"/>
              <a:ext cx="272250" cy="308975"/>
            </a:xfrm>
            <a:custGeom>
              <a:avLst/>
              <a:gdLst/>
              <a:ahLst/>
              <a:cxnLst/>
              <a:rect l="l" t="t" r="r" b="b"/>
              <a:pathLst>
                <a:path w="10890" h="12359" extrusionOk="0">
                  <a:moveTo>
                    <a:pt x="2721" y="1"/>
                  </a:moveTo>
                  <a:cubicBezTo>
                    <a:pt x="1472" y="1"/>
                    <a:pt x="425" y="627"/>
                    <a:pt x="207" y="2585"/>
                  </a:cubicBezTo>
                  <a:cubicBezTo>
                    <a:pt x="0" y="4611"/>
                    <a:pt x="1494" y="12359"/>
                    <a:pt x="3985" y="12359"/>
                  </a:cubicBezTo>
                  <a:cubicBezTo>
                    <a:pt x="4153" y="12359"/>
                    <a:pt x="4324" y="12324"/>
                    <a:pt x="4501" y="12250"/>
                  </a:cubicBezTo>
                  <a:cubicBezTo>
                    <a:pt x="10889" y="9579"/>
                    <a:pt x="7807" y="1980"/>
                    <a:pt x="7807" y="1980"/>
                  </a:cubicBezTo>
                  <a:cubicBezTo>
                    <a:pt x="7807" y="1980"/>
                    <a:pt x="4943" y="1"/>
                    <a:pt x="2721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5603525" y="2532675"/>
              <a:ext cx="414075" cy="308975"/>
            </a:xfrm>
            <a:custGeom>
              <a:avLst/>
              <a:gdLst/>
              <a:ahLst/>
              <a:cxnLst/>
              <a:rect l="l" t="t" r="r" b="b"/>
              <a:pathLst>
                <a:path w="16563" h="12359" extrusionOk="0">
                  <a:moveTo>
                    <a:pt x="4300" y="0"/>
                  </a:moveTo>
                  <a:cubicBezTo>
                    <a:pt x="4287" y="0"/>
                    <a:pt x="4274" y="1"/>
                    <a:pt x="4261" y="2"/>
                  </a:cubicBezTo>
                  <a:cubicBezTo>
                    <a:pt x="3210" y="96"/>
                    <a:pt x="1" y="5343"/>
                    <a:pt x="3307" y="5755"/>
                  </a:cubicBezTo>
                  <a:cubicBezTo>
                    <a:pt x="3634" y="5792"/>
                    <a:pt x="3950" y="5808"/>
                    <a:pt x="4255" y="5808"/>
                  </a:cubicBezTo>
                  <a:cubicBezTo>
                    <a:pt x="6363" y="5808"/>
                    <a:pt x="7924" y="5028"/>
                    <a:pt x="8693" y="5028"/>
                  </a:cubicBezTo>
                  <a:cubicBezTo>
                    <a:pt x="8948" y="5028"/>
                    <a:pt x="9116" y="5114"/>
                    <a:pt x="9187" y="5343"/>
                  </a:cubicBezTo>
                  <a:cubicBezTo>
                    <a:pt x="9538" y="6327"/>
                    <a:pt x="9060" y="8395"/>
                    <a:pt x="10268" y="9539"/>
                  </a:cubicBezTo>
                  <a:cubicBezTo>
                    <a:pt x="11318" y="10531"/>
                    <a:pt x="10470" y="12358"/>
                    <a:pt x="10862" y="12358"/>
                  </a:cubicBezTo>
                  <a:cubicBezTo>
                    <a:pt x="10909" y="12358"/>
                    <a:pt x="10975" y="12331"/>
                    <a:pt x="11064" y="12273"/>
                  </a:cubicBezTo>
                  <a:cubicBezTo>
                    <a:pt x="11891" y="11701"/>
                    <a:pt x="16563" y="5661"/>
                    <a:pt x="10268" y="4389"/>
                  </a:cubicBezTo>
                  <a:cubicBezTo>
                    <a:pt x="10268" y="4389"/>
                    <a:pt x="10295" y="1900"/>
                    <a:pt x="8295" y="1900"/>
                  </a:cubicBezTo>
                  <a:cubicBezTo>
                    <a:pt x="8068" y="1900"/>
                    <a:pt x="7816" y="1932"/>
                    <a:pt x="7534" y="2003"/>
                  </a:cubicBezTo>
                  <a:cubicBezTo>
                    <a:pt x="7419" y="2031"/>
                    <a:pt x="7309" y="2044"/>
                    <a:pt x="7203" y="2044"/>
                  </a:cubicBezTo>
                  <a:cubicBezTo>
                    <a:pt x="5865" y="2044"/>
                    <a:pt x="5222" y="0"/>
                    <a:pt x="4300" y="0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5856625" y="2740125"/>
              <a:ext cx="48125" cy="59275"/>
            </a:xfrm>
            <a:custGeom>
              <a:avLst/>
              <a:gdLst/>
              <a:ahLst/>
              <a:cxnLst/>
              <a:rect l="l" t="t" r="r" b="b"/>
              <a:pathLst>
                <a:path w="1925" h="2371" extrusionOk="0">
                  <a:moveTo>
                    <a:pt x="755" y="1"/>
                  </a:moveTo>
                  <a:cubicBezTo>
                    <a:pt x="146" y="1"/>
                    <a:pt x="50" y="1272"/>
                    <a:pt x="50" y="1272"/>
                  </a:cubicBezTo>
                  <a:cubicBezTo>
                    <a:pt x="0" y="1618"/>
                    <a:pt x="278" y="2371"/>
                    <a:pt x="659" y="2371"/>
                  </a:cubicBezTo>
                  <a:cubicBezTo>
                    <a:pt x="767" y="2371"/>
                    <a:pt x="884" y="2310"/>
                    <a:pt x="1004" y="2162"/>
                  </a:cubicBezTo>
                  <a:cubicBezTo>
                    <a:pt x="1543" y="1462"/>
                    <a:pt x="1924" y="605"/>
                    <a:pt x="1067" y="97"/>
                  </a:cubicBezTo>
                  <a:cubicBezTo>
                    <a:pt x="950" y="30"/>
                    <a:pt x="847" y="1"/>
                    <a:pt x="755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5605875" y="2806100"/>
              <a:ext cx="597700" cy="384550"/>
            </a:xfrm>
            <a:custGeom>
              <a:avLst/>
              <a:gdLst/>
              <a:ahLst/>
              <a:cxnLst/>
              <a:rect l="l" t="t" r="r" b="b"/>
              <a:pathLst>
                <a:path w="23908" h="15382" extrusionOk="0">
                  <a:moveTo>
                    <a:pt x="10080" y="1"/>
                  </a:moveTo>
                  <a:lnTo>
                    <a:pt x="6677" y="1463"/>
                  </a:lnTo>
                  <a:cubicBezTo>
                    <a:pt x="6677" y="1463"/>
                    <a:pt x="8839" y="6708"/>
                    <a:pt x="8808" y="7377"/>
                  </a:cubicBezTo>
                  <a:cubicBezTo>
                    <a:pt x="8745" y="8043"/>
                    <a:pt x="1" y="14116"/>
                    <a:pt x="606" y="14401"/>
                  </a:cubicBezTo>
                  <a:cubicBezTo>
                    <a:pt x="1052" y="14614"/>
                    <a:pt x="5096" y="15381"/>
                    <a:pt x="8343" y="15381"/>
                  </a:cubicBezTo>
                  <a:cubicBezTo>
                    <a:pt x="9488" y="15381"/>
                    <a:pt x="10534" y="15286"/>
                    <a:pt x="11288" y="15037"/>
                  </a:cubicBezTo>
                  <a:cubicBezTo>
                    <a:pt x="14213" y="14083"/>
                    <a:pt x="23908" y="6581"/>
                    <a:pt x="22700" y="6136"/>
                  </a:cubicBezTo>
                  <a:cubicBezTo>
                    <a:pt x="22600" y="6100"/>
                    <a:pt x="22455" y="6083"/>
                    <a:pt x="22274" y="6083"/>
                  </a:cubicBezTo>
                  <a:cubicBezTo>
                    <a:pt x="20610" y="6083"/>
                    <a:pt x="15837" y="7453"/>
                    <a:pt x="13592" y="7453"/>
                  </a:cubicBezTo>
                  <a:cubicBezTo>
                    <a:pt x="13060" y="7453"/>
                    <a:pt x="12669" y="7376"/>
                    <a:pt x="12496" y="7186"/>
                  </a:cubicBezTo>
                  <a:cubicBezTo>
                    <a:pt x="11509" y="6105"/>
                    <a:pt x="10080" y="1"/>
                    <a:pt x="10080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5592400" y="2907925"/>
              <a:ext cx="801250" cy="1102900"/>
            </a:xfrm>
            <a:custGeom>
              <a:avLst/>
              <a:gdLst/>
              <a:ahLst/>
              <a:cxnLst/>
              <a:rect l="l" t="t" r="r" b="b"/>
              <a:pathLst>
                <a:path w="32050" h="44116" extrusionOk="0">
                  <a:moveTo>
                    <a:pt x="17645" y="1"/>
                  </a:moveTo>
                  <a:cubicBezTo>
                    <a:pt x="13149" y="1"/>
                    <a:pt x="9347" y="3304"/>
                    <a:pt x="9347" y="3304"/>
                  </a:cubicBezTo>
                  <a:cubicBezTo>
                    <a:pt x="9347" y="3304"/>
                    <a:pt x="0" y="5020"/>
                    <a:pt x="1145" y="10328"/>
                  </a:cubicBezTo>
                  <a:cubicBezTo>
                    <a:pt x="2289" y="15669"/>
                    <a:pt x="0" y="41293"/>
                    <a:pt x="3752" y="43646"/>
                  </a:cubicBezTo>
                  <a:cubicBezTo>
                    <a:pt x="4282" y="43976"/>
                    <a:pt x="5113" y="44116"/>
                    <a:pt x="6158" y="44116"/>
                  </a:cubicBezTo>
                  <a:cubicBezTo>
                    <a:pt x="11973" y="44116"/>
                    <a:pt x="24404" y="39785"/>
                    <a:pt x="28427" y="39785"/>
                  </a:cubicBezTo>
                  <a:cubicBezTo>
                    <a:pt x="28835" y="39785"/>
                    <a:pt x="29157" y="39829"/>
                    <a:pt x="29376" y="39928"/>
                  </a:cubicBezTo>
                  <a:cubicBezTo>
                    <a:pt x="29425" y="39950"/>
                    <a:pt x="29473" y="39961"/>
                    <a:pt x="29520" y="39961"/>
                  </a:cubicBezTo>
                  <a:cubicBezTo>
                    <a:pt x="32049" y="39961"/>
                    <a:pt x="29515" y="7245"/>
                    <a:pt x="23239" y="2063"/>
                  </a:cubicBezTo>
                  <a:cubicBezTo>
                    <a:pt x="21398" y="542"/>
                    <a:pt x="19464" y="1"/>
                    <a:pt x="17645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5929400" y="3841400"/>
              <a:ext cx="785275" cy="1491375"/>
            </a:xfrm>
            <a:custGeom>
              <a:avLst/>
              <a:gdLst/>
              <a:ahLst/>
              <a:cxnLst/>
              <a:rect l="l" t="t" r="r" b="b"/>
              <a:pathLst>
                <a:path w="31411" h="59655" extrusionOk="0">
                  <a:moveTo>
                    <a:pt x="4990" y="0"/>
                  </a:moveTo>
                  <a:cubicBezTo>
                    <a:pt x="2210" y="0"/>
                    <a:pt x="31" y="139"/>
                    <a:pt x="31" y="139"/>
                  </a:cubicBezTo>
                  <a:cubicBezTo>
                    <a:pt x="31" y="139"/>
                    <a:pt x="0" y="24301"/>
                    <a:pt x="2289" y="33711"/>
                  </a:cubicBezTo>
                  <a:cubicBezTo>
                    <a:pt x="4578" y="43091"/>
                    <a:pt x="21204" y="57970"/>
                    <a:pt x="22445" y="59559"/>
                  </a:cubicBezTo>
                  <a:cubicBezTo>
                    <a:pt x="22494" y="59624"/>
                    <a:pt x="22571" y="59654"/>
                    <a:pt x="22672" y="59654"/>
                  </a:cubicBezTo>
                  <a:cubicBezTo>
                    <a:pt x="24214" y="59654"/>
                    <a:pt x="31410" y="52629"/>
                    <a:pt x="31410" y="52629"/>
                  </a:cubicBezTo>
                  <a:cubicBezTo>
                    <a:pt x="31410" y="52629"/>
                    <a:pt x="17516" y="33999"/>
                    <a:pt x="18058" y="29866"/>
                  </a:cubicBezTo>
                  <a:cubicBezTo>
                    <a:pt x="18566" y="25733"/>
                    <a:pt x="18376" y="4972"/>
                    <a:pt x="16404" y="2110"/>
                  </a:cubicBezTo>
                  <a:cubicBezTo>
                    <a:pt x="15200" y="344"/>
                    <a:pt x="9356" y="0"/>
                    <a:pt x="4990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774375" y="2909050"/>
              <a:ext cx="166925" cy="145050"/>
            </a:xfrm>
            <a:custGeom>
              <a:avLst/>
              <a:gdLst/>
              <a:ahLst/>
              <a:cxnLst/>
              <a:rect l="l" t="t" r="r" b="b"/>
              <a:pathLst>
                <a:path w="6677" h="5802" extrusionOk="0">
                  <a:moveTo>
                    <a:pt x="4788" y="1"/>
                  </a:moveTo>
                  <a:cubicBezTo>
                    <a:pt x="3899" y="1"/>
                    <a:pt x="218" y="1043"/>
                    <a:pt x="128" y="1669"/>
                  </a:cubicBezTo>
                  <a:cubicBezTo>
                    <a:pt x="0" y="2305"/>
                    <a:pt x="669" y="5802"/>
                    <a:pt x="669" y="5802"/>
                  </a:cubicBezTo>
                  <a:cubicBezTo>
                    <a:pt x="669" y="5802"/>
                    <a:pt x="6392" y="5166"/>
                    <a:pt x="6677" y="3322"/>
                  </a:cubicBezTo>
                  <a:cubicBezTo>
                    <a:pt x="6677" y="3322"/>
                    <a:pt x="5469" y="143"/>
                    <a:pt x="4929" y="16"/>
                  </a:cubicBezTo>
                  <a:cubicBezTo>
                    <a:pt x="4897" y="6"/>
                    <a:pt x="4849" y="1"/>
                    <a:pt x="4788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5709525" y="2748050"/>
              <a:ext cx="178550" cy="179050"/>
            </a:xfrm>
            <a:custGeom>
              <a:avLst/>
              <a:gdLst/>
              <a:ahLst/>
              <a:cxnLst/>
              <a:rect l="l" t="t" r="r" b="b"/>
              <a:pathLst>
                <a:path w="7142" h="7162" extrusionOk="0">
                  <a:moveTo>
                    <a:pt x="6188" y="1"/>
                  </a:moveTo>
                  <a:lnTo>
                    <a:pt x="5552" y="255"/>
                  </a:lnTo>
                  <a:cubicBezTo>
                    <a:pt x="5234" y="382"/>
                    <a:pt x="6252" y="3625"/>
                    <a:pt x="5011" y="3722"/>
                  </a:cubicBezTo>
                  <a:cubicBezTo>
                    <a:pt x="4954" y="3727"/>
                    <a:pt x="4900" y="3730"/>
                    <a:pt x="4846" y="3730"/>
                  </a:cubicBezTo>
                  <a:cubicBezTo>
                    <a:pt x="3696" y="3730"/>
                    <a:pt x="3215" y="2474"/>
                    <a:pt x="2182" y="2323"/>
                  </a:cubicBezTo>
                  <a:cubicBezTo>
                    <a:pt x="2140" y="2318"/>
                    <a:pt x="2099" y="2315"/>
                    <a:pt x="2058" y="2315"/>
                  </a:cubicBezTo>
                  <a:cubicBezTo>
                    <a:pt x="1080" y="2315"/>
                    <a:pt x="466" y="3722"/>
                    <a:pt x="466" y="3722"/>
                  </a:cubicBezTo>
                  <a:cubicBezTo>
                    <a:pt x="0" y="4464"/>
                    <a:pt x="1493" y="7162"/>
                    <a:pt x="2366" y="7162"/>
                  </a:cubicBezTo>
                  <a:cubicBezTo>
                    <a:pt x="2390" y="7162"/>
                    <a:pt x="2414" y="7160"/>
                    <a:pt x="2437" y="7155"/>
                  </a:cubicBezTo>
                  <a:cubicBezTo>
                    <a:pt x="3294" y="6995"/>
                    <a:pt x="6028" y="4960"/>
                    <a:pt x="6442" y="4325"/>
                  </a:cubicBezTo>
                  <a:cubicBezTo>
                    <a:pt x="7142" y="3213"/>
                    <a:pt x="6188" y="1"/>
                    <a:pt x="6188" y="1"/>
                  </a:cubicBezTo>
                  <a:close/>
                </a:path>
              </a:pathLst>
            </a:custGeom>
            <a:solidFill>
              <a:srgbClr val="433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5264950" y="5330100"/>
              <a:ext cx="261475" cy="128225"/>
            </a:xfrm>
            <a:custGeom>
              <a:avLst/>
              <a:gdLst/>
              <a:ahLst/>
              <a:cxnLst/>
              <a:rect l="l" t="t" r="r" b="b"/>
              <a:pathLst>
                <a:path w="10459" h="5129" extrusionOk="0">
                  <a:moveTo>
                    <a:pt x="7699" y="1"/>
                  </a:moveTo>
                  <a:cubicBezTo>
                    <a:pt x="7187" y="1"/>
                    <a:pt x="6787" y="76"/>
                    <a:pt x="6707" y="296"/>
                  </a:cubicBezTo>
                  <a:cubicBezTo>
                    <a:pt x="6453" y="1029"/>
                    <a:pt x="6262" y="1695"/>
                    <a:pt x="5214" y="2237"/>
                  </a:cubicBezTo>
                  <a:cubicBezTo>
                    <a:pt x="4164" y="2809"/>
                    <a:pt x="0" y="2140"/>
                    <a:pt x="1684" y="3635"/>
                  </a:cubicBezTo>
                  <a:cubicBezTo>
                    <a:pt x="3337" y="5128"/>
                    <a:pt x="8932" y="4938"/>
                    <a:pt x="9632" y="5001"/>
                  </a:cubicBezTo>
                  <a:cubicBezTo>
                    <a:pt x="9637" y="5002"/>
                    <a:pt x="9642" y="5002"/>
                    <a:pt x="9648" y="5002"/>
                  </a:cubicBezTo>
                  <a:cubicBezTo>
                    <a:pt x="10365" y="5002"/>
                    <a:pt x="10428" y="675"/>
                    <a:pt x="10458" y="360"/>
                  </a:cubicBezTo>
                  <a:cubicBezTo>
                    <a:pt x="10458" y="360"/>
                    <a:pt x="8814" y="1"/>
                    <a:pt x="7699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5432625" y="5248975"/>
              <a:ext cx="120825" cy="113975"/>
            </a:xfrm>
            <a:custGeom>
              <a:avLst/>
              <a:gdLst/>
              <a:ahLst/>
              <a:cxnLst/>
              <a:rect l="l" t="t" r="r" b="b"/>
              <a:pathLst>
                <a:path w="4833" h="4559" extrusionOk="0">
                  <a:moveTo>
                    <a:pt x="1022" y="1"/>
                  </a:moveTo>
                  <a:cubicBezTo>
                    <a:pt x="701" y="1"/>
                    <a:pt x="441" y="68"/>
                    <a:pt x="287" y="235"/>
                  </a:cubicBezTo>
                  <a:cubicBezTo>
                    <a:pt x="127" y="395"/>
                    <a:pt x="0" y="3541"/>
                    <a:pt x="0" y="3541"/>
                  </a:cubicBezTo>
                  <a:cubicBezTo>
                    <a:pt x="0" y="3541"/>
                    <a:pt x="1496" y="4368"/>
                    <a:pt x="3688" y="4558"/>
                  </a:cubicBezTo>
                  <a:lnTo>
                    <a:pt x="4832" y="1125"/>
                  </a:lnTo>
                  <a:cubicBezTo>
                    <a:pt x="4306" y="950"/>
                    <a:pt x="2231" y="1"/>
                    <a:pt x="1022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5324525" y="3774925"/>
              <a:ext cx="931525" cy="1533975"/>
            </a:xfrm>
            <a:custGeom>
              <a:avLst/>
              <a:gdLst/>
              <a:ahLst/>
              <a:cxnLst/>
              <a:rect l="l" t="t" r="r" b="b"/>
              <a:pathLst>
                <a:path w="37261" h="61359" extrusionOk="0">
                  <a:moveTo>
                    <a:pt x="26324" y="1"/>
                  </a:moveTo>
                  <a:cubicBezTo>
                    <a:pt x="26324" y="1"/>
                    <a:pt x="10270" y="17295"/>
                    <a:pt x="5311" y="25594"/>
                  </a:cubicBezTo>
                  <a:cubicBezTo>
                    <a:pt x="351" y="33891"/>
                    <a:pt x="542" y="57068"/>
                    <a:pt x="224" y="58942"/>
                  </a:cubicBezTo>
                  <a:cubicBezTo>
                    <a:pt x="0" y="60278"/>
                    <a:pt x="14467" y="61359"/>
                    <a:pt x="14467" y="61359"/>
                  </a:cubicBezTo>
                  <a:cubicBezTo>
                    <a:pt x="14467" y="61359"/>
                    <a:pt x="20538" y="34114"/>
                    <a:pt x="22923" y="30681"/>
                  </a:cubicBezTo>
                  <a:cubicBezTo>
                    <a:pt x="25752" y="26675"/>
                    <a:pt x="36022" y="16311"/>
                    <a:pt x="36657" y="12878"/>
                  </a:cubicBezTo>
                  <a:cubicBezTo>
                    <a:pt x="37260" y="9444"/>
                    <a:pt x="26324" y="1"/>
                    <a:pt x="26324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5100400" y="3382300"/>
              <a:ext cx="2150725" cy="222575"/>
            </a:xfrm>
            <a:custGeom>
              <a:avLst/>
              <a:gdLst/>
              <a:ahLst/>
              <a:cxnLst/>
              <a:rect l="l" t="t" r="r" b="b"/>
              <a:pathLst>
                <a:path w="86029" h="8903" extrusionOk="0">
                  <a:moveTo>
                    <a:pt x="0" y="1"/>
                  </a:moveTo>
                  <a:lnTo>
                    <a:pt x="0" y="8902"/>
                  </a:lnTo>
                  <a:lnTo>
                    <a:pt x="86028" y="8902"/>
                  </a:lnTo>
                  <a:lnTo>
                    <a:pt x="86028" y="1"/>
                  </a:lnTo>
                  <a:close/>
                </a:path>
              </a:pathLst>
            </a:custGeom>
            <a:solidFill>
              <a:srgbClr val="D886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5072600" y="3236900"/>
              <a:ext cx="714525" cy="290075"/>
            </a:xfrm>
            <a:custGeom>
              <a:avLst/>
              <a:gdLst/>
              <a:ahLst/>
              <a:cxnLst/>
              <a:rect l="l" t="t" r="r" b="b"/>
              <a:pathLst>
                <a:path w="28581" h="11603" extrusionOk="0">
                  <a:moveTo>
                    <a:pt x="2575" y="0"/>
                  </a:moveTo>
                  <a:cubicBezTo>
                    <a:pt x="1145" y="0"/>
                    <a:pt x="1" y="1145"/>
                    <a:pt x="1" y="2574"/>
                  </a:cubicBezTo>
                  <a:lnTo>
                    <a:pt x="1" y="9059"/>
                  </a:lnTo>
                  <a:cubicBezTo>
                    <a:pt x="1" y="10458"/>
                    <a:pt x="1145" y="11603"/>
                    <a:pt x="2575" y="11603"/>
                  </a:cubicBezTo>
                  <a:lnTo>
                    <a:pt x="25625" y="11603"/>
                  </a:lnTo>
                  <a:cubicBezTo>
                    <a:pt x="27372" y="11603"/>
                    <a:pt x="28580" y="9919"/>
                    <a:pt x="28071" y="8266"/>
                  </a:cubicBezTo>
                  <a:lnTo>
                    <a:pt x="26037" y="1811"/>
                  </a:lnTo>
                  <a:cubicBezTo>
                    <a:pt x="25719" y="730"/>
                    <a:pt x="24702" y="0"/>
                    <a:pt x="23590" y="0"/>
                  </a:cubicBezTo>
                  <a:close/>
                </a:path>
              </a:pathLst>
            </a:custGeom>
            <a:solidFill>
              <a:srgbClr val="DE9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5144150" y="3344150"/>
              <a:ext cx="2063275" cy="1277300"/>
            </a:xfrm>
            <a:custGeom>
              <a:avLst/>
              <a:gdLst/>
              <a:ahLst/>
              <a:cxnLst/>
              <a:rect l="l" t="t" r="r" b="b"/>
              <a:pathLst>
                <a:path w="82531" h="51092" extrusionOk="0">
                  <a:moveTo>
                    <a:pt x="0" y="1"/>
                  </a:moveTo>
                  <a:lnTo>
                    <a:pt x="0" y="51091"/>
                  </a:lnTo>
                  <a:lnTo>
                    <a:pt x="82531" y="51091"/>
                  </a:lnTo>
                  <a:lnTo>
                    <a:pt x="82531" y="1"/>
                  </a:ln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4"/>
            <p:cNvSpPr/>
            <p:nvPr/>
          </p:nvSpPr>
          <p:spPr>
            <a:xfrm>
              <a:off x="4974050" y="3434750"/>
              <a:ext cx="2403475" cy="1291600"/>
            </a:xfrm>
            <a:custGeom>
              <a:avLst/>
              <a:gdLst/>
              <a:ahLst/>
              <a:cxnLst/>
              <a:rect l="l" t="t" r="r" b="b"/>
              <a:pathLst>
                <a:path w="96139" h="51664" extrusionOk="0">
                  <a:moveTo>
                    <a:pt x="2290" y="1"/>
                  </a:moveTo>
                  <a:cubicBezTo>
                    <a:pt x="985" y="1"/>
                    <a:pt x="1" y="1145"/>
                    <a:pt x="158" y="2417"/>
                  </a:cubicBezTo>
                  <a:lnTo>
                    <a:pt x="6105" y="49787"/>
                  </a:lnTo>
                  <a:cubicBezTo>
                    <a:pt x="6232" y="50867"/>
                    <a:pt x="7152" y="51664"/>
                    <a:pt x="8233" y="51664"/>
                  </a:cubicBezTo>
                  <a:lnTo>
                    <a:pt x="87903" y="51664"/>
                  </a:lnTo>
                  <a:cubicBezTo>
                    <a:pt x="88984" y="51664"/>
                    <a:pt x="89907" y="50867"/>
                    <a:pt x="90034" y="49787"/>
                  </a:cubicBezTo>
                  <a:lnTo>
                    <a:pt x="95978" y="2417"/>
                  </a:lnTo>
                  <a:cubicBezTo>
                    <a:pt x="96138" y="1145"/>
                    <a:pt x="95151" y="1"/>
                    <a:pt x="93849" y="1"/>
                  </a:cubicBezTo>
                  <a:close/>
                </a:path>
              </a:pathLst>
            </a:custGeom>
            <a:solidFill>
              <a:srgbClr val="F3D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4"/>
            <p:cNvSpPr/>
            <p:nvPr/>
          </p:nvSpPr>
          <p:spPr>
            <a:xfrm>
              <a:off x="6105000" y="2959475"/>
              <a:ext cx="592175" cy="1021825"/>
            </a:xfrm>
            <a:custGeom>
              <a:avLst/>
              <a:gdLst/>
              <a:ahLst/>
              <a:cxnLst/>
              <a:rect l="l" t="t" r="r" b="b"/>
              <a:pathLst>
                <a:path w="23687" h="40873" extrusionOk="0">
                  <a:moveTo>
                    <a:pt x="1" y="1"/>
                  </a:moveTo>
                  <a:cubicBezTo>
                    <a:pt x="1" y="1"/>
                    <a:pt x="288" y="9156"/>
                    <a:pt x="1433" y="9698"/>
                  </a:cubicBezTo>
                  <a:cubicBezTo>
                    <a:pt x="2544" y="10207"/>
                    <a:pt x="10970" y="15515"/>
                    <a:pt x="12590" y="16914"/>
                  </a:cubicBezTo>
                  <a:cubicBezTo>
                    <a:pt x="14180" y="18282"/>
                    <a:pt x="10556" y="31571"/>
                    <a:pt x="9253" y="33351"/>
                  </a:cubicBezTo>
                  <a:cubicBezTo>
                    <a:pt x="7982" y="35098"/>
                    <a:pt x="6710" y="35259"/>
                    <a:pt x="6138" y="35671"/>
                  </a:cubicBezTo>
                  <a:cubicBezTo>
                    <a:pt x="5596" y="36085"/>
                    <a:pt x="8139" y="36085"/>
                    <a:pt x="8139" y="36085"/>
                  </a:cubicBezTo>
                  <a:cubicBezTo>
                    <a:pt x="8139" y="36085"/>
                    <a:pt x="7502" y="38198"/>
                    <a:pt x="7831" y="38198"/>
                  </a:cubicBezTo>
                  <a:cubicBezTo>
                    <a:pt x="7847" y="38198"/>
                    <a:pt x="7865" y="38194"/>
                    <a:pt x="7885" y="38184"/>
                  </a:cubicBezTo>
                  <a:cubicBezTo>
                    <a:pt x="8838" y="37706"/>
                    <a:pt x="9093" y="36658"/>
                    <a:pt x="9093" y="36658"/>
                  </a:cubicBezTo>
                  <a:lnTo>
                    <a:pt x="9093" y="36658"/>
                  </a:lnTo>
                  <a:cubicBezTo>
                    <a:pt x="9093" y="36659"/>
                    <a:pt x="8692" y="38614"/>
                    <a:pt x="9119" y="38614"/>
                  </a:cubicBezTo>
                  <a:cubicBezTo>
                    <a:pt x="9157" y="38614"/>
                    <a:pt x="9201" y="38599"/>
                    <a:pt x="9253" y="38565"/>
                  </a:cubicBezTo>
                  <a:cubicBezTo>
                    <a:pt x="9889" y="38120"/>
                    <a:pt x="10428" y="37167"/>
                    <a:pt x="10428" y="37166"/>
                  </a:cubicBezTo>
                  <a:lnTo>
                    <a:pt x="10428" y="37166"/>
                  </a:lnTo>
                  <a:cubicBezTo>
                    <a:pt x="10428" y="37167"/>
                    <a:pt x="9418" y="40872"/>
                    <a:pt x="9741" y="40872"/>
                  </a:cubicBezTo>
                  <a:cubicBezTo>
                    <a:pt x="9789" y="40872"/>
                    <a:pt x="9868" y="40790"/>
                    <a:pt x="9983" y="40600"/>
                  </a:cubicBezTo>
                  <a:cubicBezTo>
                    <a:pt x="11001" y="38913"/>
                    <a:pt x="23687" y="20538"/>
                    <a:pt x="21428" y="13480"/>
                  </a:cubicBezTo>
                  <a:cubicBezTo>
                    <a:pt x="19203" y="6423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CF67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4"/>
            <p:cNvSpPr/>
            <p:nvPr/>
          </p:nvSpPr>
          <p:spPr>
            <a:xfrm>
              <a:off x="5319000" y="3189525"/>
              <a:ext cx="223325" cy="105300"/>
            </a:xfrm>
            <a:custGeom>
              <a:avLst/>
              <a:gdLst/>
              <a:ahLst/>
              <a:cxnLst/>
              <a:rect l="l" t="t" r="r" b="b"/>
              <a:pathLst>
                <a:path w="8933" h="4212" extrusionOk="0">
                  <a:moveTo>
                    <a:pt x="4155" y="0"/>
                  </a:moveTo>
                  <a:cubicBezTo>
                    <a:pt x="2241" y="0"/>
                    <a:pt x="0" y="1895"/>
                    <a:pt x="0" y="1895"/>
                  </a:cubicBezTo>
                  <a:cubicBezTo>
                    <a:pt x="97" y="1895"/>
                    <a:pt x="200" y="1895"/>
                    <a:pt x="309" y="1895"/>
                  </a:cubicBezTo>
                  <a:cubicBezTo>
                    <a:pt x="1098" y="1895"/>
                    <a:pt x="2178" y="1920"/>
                    <a:pt x="2989" y="2340"/>
                  </a:cubicBezTo>
                  <a:cubicBezTo>
                    <a:pt x="4179" y="2934"/>
                    <a:pt x="5343" y="4211"/>
                    <a:pt x="5650" y="4211"/>
                  </a:cubicBezTo>
                  <a:cubicBezTo>
                    <a:pt x="5687" y="4211"/>
                    <a:pt x="5712" y="4192"/>
                    <a:pt x="5723" y="4151"/>
                  </a:cubicBezTo>
                  <a:cubicBezTo>
                    <a:pt x="5913" y="3515"/>
                    <a:pt x="4228" y="1896"/>
                    <a:pt x="4227" y="1895"/>
                  </a:cubicBezTo>
                  <a:lnTo>
                    <a:pt x="4227" y="1895"/>
                  </a:lnTo>
                  <a:cubicBezTo>
                    <a:pt x="4228" y="1896"/>
                    <a:pt x="6580" y="3803"/>
                    <a:pt x="7058" y="3803"/>
                  </a:cubicBezTo>
                  <a:cubicBezTo>
                    <a:pt x="7533" y="3803"/>
                    <a:pt x="5881" y="1768"/>
                    <a:pt x="5880" y="1768"/>
                  </a:cubicBezTo>
                  <a:lnTo>
                    <a:pt x="5880" y="1768"/>
                  </a:lnTo>
                  <a:cubicBezTo>
                    <a:pt x="5881" y="1768"/>
                    <a:pt x="7851" y="3009"/>
                    <a:pt x="8359" y="3009"/>
                  </a:cubicBezTo>
                  <a:cubicBezTo>
                    <a:pt x="8371" y="3009"/>
                    <a:pt x="8383" y="3008"/>
                    <a:pt x="8393" y="3006"/>
                  </a:cubicBezTo>
                  <a:cubicBezTo>
                    <a:pt x="8932" y="2912"/>
                    <a:pt x="6643" y="463"/>
                    <a:pt x="4672" y="51"/>
                  </a:cubicBezTo>
                  <a:cubicBezTo>
                    <a:pt x="4504" y="16"/>
                    <a:pt x="4331" y="0"/>
                    <a:pt x="4155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4"/>
            <p:cNvSpPr/>
            <p:nvPr/>
          </p:nvSpPr>
          <p:spPr>
            <a:xfrm>
              <a:off x="5985025" y="2919725"/>
              <a:ext cx="558725" cy="485575"/>
            </a:xfrm>
            <a:custGeom>
              <a:avLst/>
              <a:gdLst/>
              <a:ahLst/>
              <a:cxnLst/>
              <a:rect l="l" t="t" r="r" b="b"/>
              <a:pathLst>
                <a:path w="22349" h="19423" extrusionOk="0">
                  <a:moveTo>
                    <a:pt x="4800" y="1"/>
                  </a:moveTo>
                  <a:cubicBezTo>
                    <a:pt x="1875" y="382"/>
                    <a:pt x="0" y="13132"/>
                    <a:pt x="1493" y="13290"/>
                  </a:cubicBezTo>
                  <a:cubicBezTo>
                    <a:pt x="2932" y="13444"/>
                    <a:pt x="13373" y="19422"/>
                    <a:pt x="15438" y="19422"/>
                  </a:cubicBezTo>
                  <a:cubicBezTo>
                    <a:pt x="15519" y="19422"/>
                    <a:pt x="15588" y="19413"/>
                    <a:pt x="15642" y="19394"/>
                  </a:cubicBezTo>
                  <a:cubicBezTo>
                    <a:pt x="17071" y="18885"/>
                    <a:pt x="22349" y="10301"/>
                    <a:pt x="20283" y="8839"/>
                  </a:cubicBezTo>
                  <a:cubicBezTo>
                    <a:pt x="18216" y="7346"/>
                    <a:pt x="4800" y="1"/>
                    <a:pt x="4800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4"/>
            <p:cNvSpPr/>
            <p:nvPr/>
          </p:nvSpPr>
          <p:spPr>
            <a:xfrm>
              <a:off x="5660200" y="2698650"/>
              <a:ext cx="291225" cy="99625"/>
            </a:xfrm>
            <a:custGeom>
              <a:avLst/>
              <a:gdLst/>
              <a:ahLst/>
              <a:cxnLst/>
              <a:rect l="l" t="t" r="r" b="b"/>
              <a:pathLst>
                <a:path w="11649" h="3985" extrusionOk="0">
                  <a:moveTo>
                    <a:pt x="11059" y="1"/>
                  </a:moveTo>
                  <a:cubicBezTo>
                    <a:pt x="11037" y="1"/>
                    <a:pt x="11014" y="2"/>
                    <a:pt x="10989" y="6"/>
                  </a:cubicBezTo>
                  <a:cubicBezTo>
                    <a:pt x="10989" y="6"/>
                    <a:pt x="913" y="133"/>
                    <a:pt x="468" y="1056"/>
                  </a:cubicBezTo>
                  <a:cubicBezTo>
                    <a:pt x="0" y="1989"/>
                    <a:pt x="1298" y="3984"/>
                    <a:pt x="2188" y="3984"/>
                  </a:cubicBezTo>
                  <a:cubicBezTo>
                    <a:pt x="2208" y="3984"/>
                    <a:pt x="2228" y="3983"/>
                    <a:pt x="2248" y="3981"/>
                  </a:cubicBezTo>
                  <a:cubicBezTo>
                    <a:pt x="3105" y="3854"/>
                    <a:pt x="3169" y="2964"/>
                    <a:pt x="3901" y="2900"/>
                  </a:cubicBezTo>
                  <a:cubicBezTo>
                    <a:pt x="3915" y="2899"/>
                    <a:pt x="3928" y="2898"/>
                    <a:pt x="3942" y="2898"/>
                  </a:cubicBezTo>
                  <a:cubicBezTo>
                    <a:pt x="4435" y="2898"/>
                    <a:pt x="4546" y="3750"/>
                    <a:pt x="5417" y="3750"/>
                  </a:cubicBezTo>
                  <a:cubicBezTo>
                    <a:pt x="5705" y="3750"/>
                    <a:pt x="6076" y="3657"/>
                    <a:pt x="6572" y="3409"/>
                  </a:cubicBezTo>
                  <a:cubicBezTo>
                    <a:pt x="8606" y="2391"/>
                    <a:pt x="10799" y="1913"/>
                    <a:pt x="11180" y="1532"/>
                  </a:cubicBezTo>
                  <a:cubicBezTo>
                    <a:pt x="11518" y="1164"/>
                    <a:pt x="11649" y="1"/>
                    <a:pt x="11059" y="1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4"/>
            <p:cNvSpPr/>
            <p:nvPr/>
          </p:nvSpPr>
          <p:spPr>
            <a:xfrm>
              <a:off x="6047025" y="2946750"/>
              <a:ext cx="85025" cy="369650"/>
            </a:xfrm>
            <a:custGeom>
              <a:avLst/>
              <a:gdLst/>
              <a:ahLst/>
              <a:cxnLst/>
              <a:rect l="l" t="t" r="r" b="b"/>
              <a:pathLst>
                <a:path w="3401" h="14786" extrusionOk="0">
                  <a:moveTo>
                    <a:pt x="255" y="1"/>
                  </a:moveTo>
                  <a:cubicBezTo>
                    <a:pt x="127" y="1"/>
                    <a:pt x="0" y="128"/>
                    <a:pt x="0" y="255"/>
                  </a:cubicBezTo>
                  <a:cubicBezTo>
                    <a:pt x="0" y="733"/>
                    <a:pt x="31" y="12018"/>
                    <a:pt x="2956" y="14722"/>
                  </a:cubicBezTo>
                  <a:cubicBezTo>
                    <a:pt x="3019" y="14752"/>
                    <a:pt x="3083" y="14785"/>
                    <a:pt x="3116" y="14785"/>
                  </a:cubicBezTo>
                  <a:cubicBezTo>
                    <a:pt x="3210" y="14785"/>
                    <a:pt x="3273" y="14752"/>
                    <a:pt x="3307" y="14689"/>
                  </a:cubicBezTo>
                  <a:cubicBezTo>
                    <a:pt x="3401" y="14594"/>
                    <a:pt x="3401" y="14434"/>
                    <a:pt x="3307" y="14340"/>
                  </a:cubicBezTo>
                  <a:cubicBezTo>
                    <a:pt x="539" y="11797"/>
                    <a:pt x="509" y="382"/>
                    <a:pt x="509" y="255"/>
                  </a:cubicBezTo>
                  <a:cubicBezTo>
                    <a:pt x="509" y="128"/>
                    <a:pt x="412" y="1"/>
                    <a:pt x="255" y="1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4"/>
            <p:cNvSpPr/>
            <p:nvPr/>
          </p:nvSpPr>
          <p:spPr>
            <a:xfrm>
              <a:off x="6224225" y="3755050"/>
              <a:ext cx="242475" cy="244050"/>
            </a:xfrm>
            <a:custGeom>
              <a:avLst/>
              <a:gdLst/>
              <a:ahLst/>
              <a:cxnLst/>
              <a:rect l="l" t="t" r="r" b="b"/>
              <a:pathLst>
                <a:path w="9699" h="9762" extrusionOk="0">
                  <a:moveTo>
                    <a:pt x="5205" y="0"/>
                  </a:moveTo>
                  <a:cubicBezTo>
                    <a:pt x="5032" y="0"/>
                    <a:pt x="4345" y="1699"/>
                    <a:pt x="3688" y="2418"/>
                  </a:cubicBezTo>
                  <a:cubicBezTo>
                    <a:pt x="3022" y="3181"/>
                    <a:pt x="0" y="3784"/>
                    <a:pt x="669" y="4166"/>
                  </a:cubicBezTo>
                  <a:cubicBezTo>
                    <a:pt x="924" y="4312"/>
                    <a:pt x="1277" y="4355"/>
                    <a:pt x="1629" y="4355"/>
                  </a:cubicBezTo>
                  <a:cubicBezTo>
                    <a:pt x="2148" y="4355"/>
                    <a:pt x="2664" y="4260"/>
                    <a:pt x="2852" y="4260"/>
                  </a:cubicBezTo>
                  <a:cubicBezTo>
                    <a:pt x="2869" y="4260"/>
                    <a:pt x="2883" y="4261"/>
                    <a:pt x="2895" y="4262"/>
                  </a:cubicBezTo>
                  <a:cubicBezTo>
                    <a:pt x="3116" y="4262"/>
                    <a:pt x="1590" y="8807"/>
                    <a:pt x="2162" y="8967"/>
                  </a:cubicBezTo>
                  <a:cubicBezTo>
                    <a:pt x="2168" y="8969"/>
                    <a:pt x="2175" y="8969"/>
                    <a:pt x="2181" y="8969"/>
                  </a:cubicBezTo>
                  <a:cubicBezTo>
                    <a:pt x="2649" y="8969"/>
                    <a:pt x="4102" y="5726"/>
                    <a:pt x="4103" y="5725"/>
                  </a:cubicBezTo>
                  <a:lnTo>
                    <a:pt x="4103" y="5725"/>
                  </a:lnTo>
                  <a:cubicBezTo>
                    <a:pt x="4103" y="5726"/>
                    <a:pt x="2945" y="9490"/>
                    <a:pt x="3469" y="9490"/>
                  </a:cubicBezTo>
                  <a:cubicBezTo>
                    <a:pt x="3487" y="9490"/>
                    <a:pt x="3508" y="9486"/>
                    <a:pt x="3531" y="9476"/>
                  </a:cubicBezTo>
                  <a:cubicBezTo>
                    <a:pt x="3943" y="9316"/>
                    <a:pt x="5214" y="6519"/>
                    <a:pt x="5214" y="6518"/>
                  </a:cubicBezTo>
                  <a:lnTo>
                    <a:pt x="5214" y="6518"/>
                  </a:lnTo>
                  <a:cubicBezTo>
                    <a:pt x="4833" y="7569"/>
                    <a:pt x="4133" y="9634"/>
                    <a:pt x="4611" y="9761"/>
                  </a:cubicBezTo>
                  <a:cubicBezTo>
                    <a:pt x="4613" y="9761"/>
                    <a:pt x="4614" y="9761"/>
                    <a:pt x="4615" y="9761"/>
                  </a:cubicBezTo>
                  <a:cubicBezTo>
                    <a:pt x="4872" y="9761"/>
                    <a:pt x="8432" y="4060"/>
                    <a:pt x="9474" y="2004"/>
                  </a:cubicBezTo>
                  <a:cubicBezTo>
                    <a:pt x="9698" y="1528"/>
                    <a:pt x="5214" y="2"/>
                    <a:pt x="5214" y="2"/>
                  </a:cubicBezTo>
                  <a:cubicBezTo>
                    <a:pt x="5211" y="1"/>
                    <a:pt x="5208" y="0"/>
                    <a:pt x="5205" y="0"/>
                  </a:cubicBezTo>
                  <a:close/>
                </a:path>
              </a:pathLst>
            </a:custGeom>
            <a:solidFill>
              <a:srgbClr val="251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4"/>
            <p:cNvSpPr/>
            <p:nvPr/>
          </p:nvSpPr>
          <p:spPr>
            <a:xfrm>
              <a:off x="5673475" y="3047675"/>
              <a:ext cx="52475" cy="158200"/>
            </a:xfrm>
            <a:custGeom>
              <a:avLst/>
              <a:gdLst/>
              <a:ahLst/>
              <a:cxnLst/>
              <a:rect l="l" t="t" r="r" b="b"/>
              <a:pathLst>
                <a:path w="2099" h="6328" extrusionOk="0">
                  <a:moveTo>
                    <a:pt x="1821" y="0"/>
                  </a:moveTo>
                  <a:cubicBezTo>
                    <a:pt x="1743" y="0"/>
                    <a:pt x="1662" y="36"/>
                    <a:pt x="1620" y="97"/>
                  </a:cubicBezTo>
                  <a:cubicBezTo>
                    <a:pt x="1557" y="224"/>
                    <a:pt x="0" y="2800"/>
                    <a:pt x="285" y="6074"/>
                  </a:cubicBezTo>
                  <a:cubicBezTo>
                    <a:pt x="285" y="6234"/>
                    <a:pt x="382" y="6328"/>
                    <a:pt x="509" y="6328"/>
                  </a:cubicBezTo>
                  <a:lnTo>
                    <a:pt x="539" y="6328"/>
                  </a:lnTo>
                  <a:cubicBezTo>
                    <a:pt x="667" y="6297"/>
                    <a:pt x="794" y="6170"/>
                    <a:pt x="763" y="6043"/>
                  </a:cubicBezTo>
                  <a:cubicBezTo>
                    <a:pt x="509" y="2927"/>
                    <a:pt x="2002" y="384"/>
                    <a:pt x="2035" y="384"/>
                  </a:cubicBezTo>
                  <a:cubicBezTo>
                    <a:pt x="2098" y="257"/>
                    <a:pt x="2065" y="97"/>
                    <a:pt x="1938" y="33"/>
                  </a:cubicBezTo>
                  <a:cubicBezTo>
                    <a:pt x="1905" y="11"/>
                    <a:pt x="1864" y="0"/>
                    <a:pt x="1821" y="0"/>
                  </a:cubicBezTo>
                  <a:close/>
                </a:path>
              </a:pathLst>
            </a:custGeom>
            <a:solidFill>
              <a:srgbClr val="433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4"/>
            <p:cNvSpPr/>
            <p:nvPr/>
          </p:nvSpPr>
          <p:spPr>
            <a:xfrm>
              <a:off x="528000" y="1073475"/>
              <a:ext cx="1062625" cy="1062625"/>
            </a:xfrm>
            <a:custGeom>
              <a:avLst/>
              <a:gdLst/>
              <a:ahLst/>
              <a:cxnLst/>
              <a:rect l="l" t="t" r="r" b="b"/>
              <a:pathLst>
                <a:path w="42505" h="42505" extrusionOk="0">
                  <a:moveTo>
                    <a:pt x="21238" y="0"/>
                  </a:moveTo>
                  <a:cubicBezTo>
                    <a:pt x="9505" y="0"/>
                    <a:pt x="1" y="9538"/>
                    <a:pt x="1" y="21268"/>
                  </a:cubicBezTo>
                  <a:cubicBezTo>
                    <a:pt x="1" y="33000"/>
                    <a:pt x="9505" y="42504"/>
                    <a:pt x="21238" y="42504"/>
                  </a:cubicBezTo>
                  <a:cubicBezTo>
                    <a:pt x="33000" y="42504"/>
                    <a:pt x="42505" y="33000"/>
                    <a:pt x="42505" y="21268"/>
                  </a:cubicBezTo>
                  <a:cubicBezTo>
                    <a:pt x="42505" y="9538"/>
                    <a:pt x="33000" y="0"/>
                    <a:pt x="2123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935700" y="1219700"/>
              <a:ext cx="247250" cy="516400"/>
            </a:xfrm>
            <a:custGeom>
              <a:avLst/>
              <a:gdLst/>
              <a:ahLst/>
              <a:cxnLst/>
              <a:rect l="l" t="t" r="r" b="b"/>
              <a:pathLst>
                <a:path w="9890" h="20656" extrusionOk="0">
                  <a:moveTo>
                    <a:pt x="1" y="1"/>
                  </a:moveTo>
                  <a:lnTo>
                    <a:pt x="1654" y="20505"/>
                  </a:lnTo>
                  <a:cubicBezTo>
                    <a:pt x="2086" y="20619"/>
                    <a:pt x="3172" y="20656"/>
                    <a:pt x="4387" y="20656"/>
                  </a:cubicBezTo>
                  <a:cubicBezTo>
                    <a:pt x="6563" y="20656"/>
                    <a:pt x="9157" y="20538"/>
                    <a:pt x="9157" y="20538"/>
                  </a:cubicBezTo>
                  <a:lnTo>
                    <a:pt x="9889" y="1"/>
                  </a:ln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4"/>
            <p:cNvSpPr/>
            <p:nvPr/>
          </p:nvSpPr>
          <p:spPr>
            <a:xfrm>
              <a:off x="965900" y="1820575"/>
              <a:ext cx="186825" cy="186775"/>
            </a:xfrm>
            <a:custGeom>
              <a:avLst/>
              <a:gdLst/>
              <a:ahLst/>
              <a:cxnLst/>
              <a:rect l="l" t="t" r="r" b="b"/>
              <a:pathLst>
                <a:path w="7473" h="7471" extrusionOk="0">
                  <a:moveTo>
                    <a:pt x="3722" y="0"/>
                  </a:moveTo>
                  <a:cubicBezTo>
                    <a:pt x="1687" y="0"/>
                    <a:pt x="1" y="1684"/>
                    <a:pt x="1" y="3752"/>
                  </a:cubicBezTo>
                  <a:cubicBezTo>
                    <a:pt x="1" y="5786"/>
                    <a:pt x="1687" y="7470"/>
                    <a:pt x="3722" y="7470"/>
                  </a:cubicBezTo>
                  <a:cubicBezTo>
                    <a:pt x="5787" y="7470"/>
                    <a:pt x="7473" y="5786"/>
                    <a:pt x="7473" y="3752"/>
                  </a:cubicBezTo>
                  <a:cubicBezTo>
                    <a:pt x="7473" y="1684"/>
                    <a:pt x="5787" y="0"/>
                    <a:pt x="3722" y="0"/>
                  </a:cubicBezTo>
                  <a:close/>
                </a:path>
              </a:pathLst>
            </a:custGeom>
            <a:solidFill>
              <a:srgbClr val="F8F4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/>
          <p:cNvSpPr txBox="1">
            <a:spLocks noGrp="1"/>
          </p:cNvSpPr>
          <p:nvPr>
            <p:ph type="title"/>
          </p:nvPr>
        </p:nvSpPr>
        <p:spPr>
          <a:xfrm>
            <a:off x="713225" y="1895475"/>
            <a:ext cx="43827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9" name="Google Shape;429;p38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713225" y="2800350"/>
                <a:ext cx="5481760" cy="847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d-ID" sz="200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0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(24</m:t>
                          </m:r>
                          <m:r>
                            <a:rPr lang="en-US" sz="20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∗</m:t>
                          </m:r>
                          <m:r>
                            <a:rPr lang="en-US" sz="20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60)</m:t>
                          </m:r>
                        </m:den>
                      </m:f>
                      <m:r>
                        <a:rPr lang="en-US" sz="20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∗</m:t>
                      </m:r>
                      <m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100% =</m:t>
                      </m:r>
                      <m:f>
                        <m:fPr>
                          <m:ctrlPr>
                            <a:rPr lang="id-ID" sz="20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0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1440</m:t>
                          </m:r>
                        </m:den>
                      </m:f>
                      <m:r>
                        <a:rPr lang="en-US" sz="20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∗100%=0.0694%</m:t>
                      </m:r>
                    </m:oMath>
                  </m:oMathPara>
                </a14:m>
                <a:endParaRPr lang="id-ID" sz="2000" dirty="0"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</p:txBody>
          </p:sp>
        </mc:Choice>
        <mc:Fallback xmlns="">
          <p:sp>
            <p:nvSpPr>
              <p:cNvPr id="429" name="Google Shape;429;p3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713225" y="2800350"/>
                <a:ext cx="5481760" cy="8478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0" name="Google Shape;430;p38"/>
          <p:cNvSpPr txBox="1">
            <a:spLocks noGrp="1"/>
          </p:cNvSpPr>
          <p:nvPr>
            <p:ph type="title" idx="2"/>
          </p:nvPr>
        </p:nvSpPr>
        <p:spPr>
          <a:xfrm>
            <a:off x="713225" y="1546450"/>
            <a:ext cx="43827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9" name="Google Shape;1322;p42">
            <a:extLst>
              <a:ext uri="{FF2B5EF4-FFF2-40B4-BE49-F238E27FC236}">
                <a16:creationId xmlns:a16="http://schemas.microsoft.com/office/drawing/2014/main" id="{AD0D1D4C-33D0-A49B-961A-096044C9003A}"/>
              </a:ext>
            </a:extLst>
          </p:cNvPr>
          <p:cNvSpPr/>
          <p:nvPr/>
        </p:nvSpPr>
        <p:spPr>
          <a:xfrm>
            <a:off x="5295926" y="3040326"/>
            <a:ext cx="46775" cy="34650"/>
          </a:xfrm>
          <a:custGeom>
            <a:avLst/>
            <a:gdLst/>
            <a:ahLst/>
            <a:cxnLst/>
            <a:rect l="l" t="t" r="r" b="b"/>
            <a:pathLst>
              <a:path w="1871" h="1386" extrusionOk="0">
                <a:moveTo>
                  <a:pt x="1871" y="1386"/>
                </a:moveTo>
                <a:lnTo>
                  <a:pt x="1871" y="1386"/>
                </a:lnTo>
                <a:lnTo>
                  <a:pt x="1871" y="1386"/>
                </a:lnTo>
                <a:close/>
                <a:moveTo>
                  <a:pt x="1835" y="1386"/>
                </a:moveTo>
                <a:lnTo>
                  <a:pt x="1871" y="1386"/>
                </a:lnTo>
                <a:lnTo>
                  <a:pt x="1835" y="1386"/>
                </a:lnTo>
                <a:close/>
                <a:moveTo>
                  <a:pt x="1766" y="1350"/>
                </a:moveTo>
                <a:cubicBezTo>
                  <a:pt x="1802" y="1386"/>
                  <a:pt x="1835" y="1386"/>
                  <a:pt x="1835" y="1386"/>
                </a:cubicBezTo>
                <a:cubicBezTo>
                  <a:pt x="1835" y="1386"/>
                  <a:pt x="1802" y="1386"/>
                  <a:pt x="1766" y="1350"/>
                </a:cubicBezTo>
                <a:close/>
                <a:moveTo>
                  <a:pt x="1" y="1"/>
                </a:moveTo>
                <a:cubicBezTo>
                  <a:pt x="209" y="347"/>
                  <a:pt x="486" y="624"/>
                  <a:pt x="796" y="796"/>
                </a:cubicBezTo>
                <a:lnTo>
                  <a:pt x="1766" y="1350"/>
                </a:lnTo>
                <a:lnTo>
                  <a:pt x="796" y="796"/>
                </a:lnTo>
                <a:cubicBezTo>
                  <a:pt x="486" y="624"/>
                  <a:pt x="209" y="347"/>
                  <a:pt x="1" y="1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323;p42">
            <a:extLst>
              <a:ext uri="{FF2B5EF4-FFF2-40B4-BE49-F238E27FC236}">
                <a16:creationId xmlns:a16="http://schemas.microsoft.com/office/drawing/2014/main" id="{3D9EB688-9F7E-8953-ABD7-7D2756520FDA}"/>
              </a:ext>
            </a:extLst>
          </p:cNvPr>
          <p:cNvSpPr/>
          <p:nvPr/>
        </p:nvSpPr>
        <p:spPr>
          <a:xfrm>
            <a:off x="5294201" y="2560676"/>
            <a:ext cx="32925" cy="19075"/>
          </a:xfrm>
          <a:custGeom>
            <a:avLst/>
            <a:gdLst/>
            <a:ahLst/>
            <a:cxnLst/>
            <a:rect l="l" t="t" r="r" b="b"/>
            <a:pathLst>
              <a:path w="1317" h="763" extrusionOk="0">
                <a:moveTo>
                  <a:pt x="1" y="1"/>
                </a:moveTo>
                <a:lnTo>
                  <a:pt x="1" y="1"/>
                </a:lnTo>
                <a:lnTo>
                  <a:pt x="1317" y="763"/>
                </a:lnTo>
                <a:close/>
              </a:path>
            </a:pathLst>
          </a:custGeom>
          <a:solidFill>
            <a:srgbClr val="63C9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324;p42">
            <a:extLst>
              <a:ext uri="{FF2B5EF4-FFF2-40B4-BE49-F238E27FC236}">
                <a16:creationId xmlns:a16="http://schemas.microsoft.com/office/drawing/2014/main" id="{DC3DCD4A-FD50-0EE4-9E73-D329129A1D64}"/>
              </a:ext>
            </a:extLst>
          </p:cNvPr>
          <p:cNvGrpSpPr/>
          <p:nvPr/>
        </p:nvGrpSpPr>
        <p:grpSpPr>
          <a:xfrm flipH="1">
            <a:off x="5095925" y="1048652"/>
            <a:ext cx="3191677" cy="2821659"/>
            <a:chOff x="5085675" y="1978850"/>
            <a:chExt cx="1521150" cy="1344800"/>
          </a:xfrm>
        </p:grpSpPr>
        <p:sp>
          <p:nvSpPr>
            <p:cNvPr id="12" name="Google Shape;1325;p42">
              <a:extLst>
                <a:ext uri="{FF2B5EF4-FFF2-40B4-BE49-F238E27FC236}">
                  <a16:creationId xmlns:a16="http://schemas.microsoft.com/office/drawing/2014/main" id="{0EAD4AB7-CEBC-C040-A125-D28D93B22BCA}"/>
                </a:ext>
              </a:extLst>
            </p:cNvPr>
            <p:cNvSpPr/>
            <p:nvPr/>
          </p:nvSpPr>
          <p:spPr>
            <a:xfrm>
              <a:off x="5638875" y="1978850"/>
              <a:ext cx="967950" cy="705200"/>
            </a:xfrm>
            <a:custGeom>
              <a:avLst/>
              <a:gdLst/>
              <a:ahLst/>
              <a:cxnLst/>
              <a:rect l="l" t="t" r="r" b="b"/>
              <a:pathLst>
                <a:path w="38718" h="28208" extrusionOk="0">
                  <a:moveTo>
                    <a:pt x="35290" y="0"/>
                  </a:moveTo>
                  <a:cubicBezTo>
                    <a:pt x="34849" y="0"/>
                    <a:pt x="34407" y="95"/>
                    <a:pt x="34077" y="285"/>
                  </a:cubicBezTo>
                  <a:lnTo>
                    <a:pt x="1214" y="19263"/>
                  </a:lnTo>
                  <a:cubicBezTo>
                    <a:pt x="521" y="19645"/>
                    <a:pt x="0" y="20615"/>
                    <a:pt x="0" y="21377"/>
                  </a:cubicBezTo>
                  <a:lnTo>
                    <a:pt x="0" y="25256"/>
                  </a:lnTo>
                  <a:cubicBezTo>
                    <a:pt x="0" y="26017"/>
                    <a:pt x="521" y="26951"/>
                    <a:pt x="1214" y="27367"/>
                  </a:cubicBezTo>
                  <a:lnTo>
                    <a:pt x="2183" y="27921"/>
                  </a:lnTo>
                  <a:cubicBezTo>
                    <a:pt x="2530" y="28112"/>
                    <a:pt x="2971" y="28208"/>
                    <a:pt x="3412" y="28208"/>
                  </a:cubicBezTo>
                  <a:cubicBezTo>
                    <a:pt x="3853" y="28208"/>
                    <a:pt x="4294" y="28112"/>
                    <a:pt x="4641" y="27921"/>
                  </a:cubicBezTo>
                  <a:lnTo>
                    <a:pt x="37507" y="8943"/>
                  </a:lnTo>
                  <a:cubicBezTo>
                    <a:pt x="38164" y="8563"/>
                    <a:pt x="38718" y="7627"/>
                    <a:pt x="38718" y="6865"/>
                  </a:cubicBezTo>
                  <a:lnTo>
                    <a:pt x="38718" y="2986"/>
                  </a:lnTo>
                  <a:cubicBezTo>
                    <a:pt x="38718" y="2191"/>
                    <a:pt x="38164" y="1255"/>
                    <a:pt x="37507" y="875"/>
                  </a:cubicBezTo>
                  <a:lnTo>
                    <a:pt x="36501" y="285"/>
                  </a:lnTo>
                  <a:cubicBezTo>
                    <a:pt x="36173" y="95"/>
                    <a:pt x="35732" y="0"/>
                    <a:pt x="35290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26;p42">
              <a:extLst>
                <a:ext uri="{FF2B5EF4-FFF2-40B4-BE49-F238E27FC236}">
                  <a16:creationId xmlns:a16="http://schemas.microsoft.com/office/drawing/2014/main" id="{23449C7C-53EB-30A6-58CA-32287D1E086B}"/>
                </a:ext>
              </a:extLst>
            </p:cNvPr>
            <p:cNvSpPr/>
            <p:nvPr/>
          </p:nvSpPr>
          <p:spPr>
            <a:xfrm>
              <a:off x="5638875" y="2482925"/>
              <a:ext cx="110825" cy="201200"/>
            </a:xfrm>
            <a:custGeom>
              <a:avLst/>
              <a:gdLst/>
              <a:ahLst/>
              <a:cxnLst/>
              <a:rect l="l" t="t" r="r" b="b"/>
              <a:pathLst>
                <a:path w="4433" h="8048" extrusionOk="0">
                  <a:moveTo>
                    <a:pt x="346" y="0"/>
                  </a:moveTo>
                  <a:cubicBezTo>
                    <a:pt x="139" y="383"/>
                    <a:pt x="0" y="832"/>
                    <a:pt x="0" y="1214"/>
                  </a:cubicBezTo>
                  <a:lnTo>
                    <a:pt x="0" y="5093"/>
                  </a:lnTo>
                  <a:cubicBezTo>
                    <a:pt x="0" y="5854"/>
                    <a:pt x="521" y="6788"/>
                    <a:pt x="1214" y="7204"/>
                  </a:cubicBezTo>
                  <a:lnTo>
                    <a:pt x="2183" y="7758"/>
                  </a:lnTo>
                  <a:cubicBezTo>
                    <a:pt x="2530" y="7951"/>
                    <a:pt x="2973" y="8047"/>
                    <a:pt x="3418" y="8047"/>
                  </a:cubicBezTo>
                  <a:cubicBezTo>
                    <a:pt x="3771" y="8047"/>
                    <a:pt x="4126" y="7986"/>
                    <a:pt x="4433" y="7863"/>
                  </a:cubicBezTo>
                  <a:lnTo>
                    <a:pt x="4433" y="7863"/>
                  </a:lnTo>
                  <a:cubicBezTo>
                    <a:pt x="4312" y="7906"/>
                    <a:pt x="4198" y="7926"/>
                    <a:pt x="4091" y="7926"/>
                  </a:cubicBezTo>
                  <a:cubicBezTo>
                    <a:pt x="3679" y="7926"/>
                    <a:pt x="3394" y="7616"/>
                    <a:pt x="3394" y="7065"/>
                  </a:cubicBezTo>
                  <a:lnTo>
                    <a:pt x="3394" y="3186"/>
                  </a:lnTo>
                  <a:cubicBezTo>
                    <a:pt x="3394" y="2807"/>
                    <a:pt x="3533" y="2355"/>
                    <a:pt x="3776" y="1976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27;p42">
              <a:extLst>
                <a:ext uri="{FF2B5EF4-FFF2-40B4-BE49-F238E27FC236}">
                  <a16:creationId xmlns:a16="http://schemas.microsoft.com/office/drawing/2014/main" id="{BD42D10E-5163-3E40-D65E-8D286CD36CC4}"/>
                </a:ext>
              </a:extLst>
            </p:cNvPr>
            <p:cNvSpPr/>
            <p:nvPr/>
          </p:nvSpPr>
          <p:spPr>
            <a:xfrm>
              <a:off x="5647525" y="1978850"/>
              <a:ext cx="958475" cy="553475"/>
            </a:xfrm>
            <a:custGeom>
              <a:avLst/>
              <a:gdLst/>
              <a:ahLst/>
              <a:cxnLst/>
              <a:rect l="l" t="t" r="r" b="b"/>
              <a:pathLst>
                <a:path w="38339" h="22139" extrusionOk="0">
                  <a:moveTo>
                    <a:pt x="34944" y="0"/>
                  </a:moveTo>
                  <a:cubicBezTo>
                    <a:pt x="34503" y="0"/>
                    <a:pt x="34061" y="95"/>
                    <a:pt x="33731" y="285"/>
                  </a:cubicBezTo>
                  <a:lnTo>
                    <a:pt x="868" y="19263"/>
                  </a:lnTo>
                  <a:cubicBezTo>
                    <a:pt x="521" y="19471"/>
                    <a:pt x="208" y="19784"/>
                    <a:pt x="0" y="20163"/>
                  </a:cubicBezTo>
                  <a:lnTo>
                    <a:pt x="3430" y="22139"/>
                  </a:lnTo>
                  <a:cubicBezTo>
                    <a:pt x="3638" y="21756"/>
                    <a:pt x="3948" y="21446"/>
                    <a:pt x="4295" y="21238"/>
                  </a:cubicBezTo>
                  <a:lnTo>
                    <a:pt x="37161" y="2294"/>
                  </a:lnTo>
                  <a:cubicBezTo>
                    <a:pt x="37357" y="2171"/>
                    <a:pt x="37540" y="2114"/>
                    <a:pt x="37702" y="2114"/>
                  </a:cubicBezTo>
                  <a:cubicBezTo>
                    <a:pt x="37998" y="2114"/>
                    <a:pt x="38226" y="2305"/>
                    <a:pt x="38339" y="2640"/>
                  </a:cubicBezTo>
                  <a:cubicBezTo>
                    <a:pt x="38200" y="1947"/>
                    <a:pt x="37715" y="1221"/>
                    <a:pt x="37161" y="875"/>
                  </a:cubicBezTo>
                  <a:lnTo>
                    <a:pt x="36155" y="285"/>
                  </a:lnTo>
                  <a:cubicBezTo>
                    <a:pt x="35827" y="95"/>
                    <a:pt x="35386" y="0"/>
                    <a:pt x="349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28;p42">
              <a:extLst>
                <a:ext uri="{FF2B5EF4-FFF2-40B4-BE49-F238E27FC236}">
                  <a16:creationId xmlns:a16="http://schemas.microsoft.com/office/drawing/2014/main" id="{B7067B41-76F5-D154-DC0E-4D382DC7FB65}"/>
                </a:ext>
              </a:extLst>
            </p:cNvPr>
            <p:cNvSpPr/>
            <p:nvPr/>
          </p:nvSpPr>
          <p:spPr>
            <a:xfrm>
              <a:off x="5799900" y="2517825"/>
              <a:ext cx="58075" cy="74850"/>
            </a:xfrm>
            <a:custGeom>
              <a:avLst/>
              <a:gdLst/>
              <a:ahLst/>
              <a:cxnLst/>
              <a:rect l="l" t="t" r="r" b="b"/>
              <a:pathLst>
                <a:path w="2323" h="2994" extrusionOk="0">
                  <a:moveTo>
                    <a:pt x="1676" y="0"/>
                  </a:moveTo>
                  <a:cubicBezTo>
                    <a:pt x="1517" y="0"/>
                    <a:pt x="1337" y="52"/>
                    <a:pt x="1145" y="164"/>
                  </a:cubicBezTo>
                  <a:cubicBezTo>
                    <a:pt x="521" y="544"/>
                    <a:pt x="1" y="1411"/>
                    <a:pt x="1" y="2173"/>
                  </a:cubicBezTo>
                  <a:cubicBezTo>
                    <a:pt x="1" y="2687"/>
                    <a:pt x="261" y="2994"/>
                    <a:pt x="635" y="2994"/>
                  </a:cubicBezTo>
                  <a:cubicBezTo>
                    <a:pt x="789" y="2994"/>
                    <a:pt x="963" y="2941"/>
                    <a:pt x="1145" y="2829"/>
                  </a:cubicBezTo>
                  <a:cubicBezTo>
                    <a:pt x="1801" y="2450"/>
                    <a:pt x="2322" y="1583"/>
                    <a:pt x="2322" y="821"/>
                  </a:cubicBezTo>
                  <a:cubicBezTo>
                    <a:pt x="2322" y="307"/>
                    <a:pt x="2061" y="0"/>
                    <a:pt x="1676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29;p42">
              <a:extLst>
                <a:ext uri="{FF2B5EF4-FFF2-40B4-BE49-F238E27FC236}">
                  <a16:creationId xmlns:a16="http://schemas.microsoft.com/office/drawing/2014/main" id="{CB78F5E2-6A91-2F83-0C2E-189974431FDE}"/>
                </a:ext>
              </a:extLst>
            </p:cNvPr>
            <p:cNvSpPr/>
            <p:nvPr/>
          </p:nvSpPr>
          <p:spPr>
            <a:xfrm>
              <a:off x="5895125" y="2462825"/>
              <a:ext cx="58075" cy="74450"/>
            </a:xfrm>
            <a:custGeom>
              <a:avLst/>
              <a:gdLst/>
              <a:ahLst/>
              <a:cxnLst/>
              <a:rect l="l" t="t" r="r" b="b"/>
              <a:pathLst>
                <a:path w="2323" h="2978" extrusionOk="0">
                  <a:moveTo>
                    <a:pt x="1680" y="0"/>
                  </a:moveTo>
                  <a:cubicBezTo>
                    <a:pt x="1528" y="0"/>
                    <a:pt x="1357" y="48"/>
                    <a:pt x="1178" y="148"/>
                  </a:cubicBezTo>
                  <a:cubicBezTo>
                    <a:pt x="522" y="527"/>
                    <a:pt x="1" y="1428"/>
                    <a:pt x="1" y="2156"/>
                  </a:cubicBezTo>
                  <a:cubicBezTo>
                    <a:pt x="1" y="2670"/>
                    <a:pt x="262" y="2977"/>
                    <a:pt x="647" y="2977"/>
                  </a:cubicBezTo>
                  <a:cubicBezTo>
                    <a:pt x="806" y="2977"/>
                    <a:pt x="987" y="2925"/>
                    <a:pt x="1178" y="2813"/>
                  </a:cubicBezTo>
                  <a:cubicBezTo>
                    <a:pt x="1802" y="2467"/>
                    <a:pt x="2323" y="1566"/>
                    <a:pt x="2323" y="840"/>
                  </a:cubicBezTo>
                  <a:cubicBezTo>
                    <a:pt x="2323" y="297"/>
                    <a:pt x="2058" y="0"/>
                    <a:pt x="168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30;p42">
              <a:extLst>
                <a:ext uri="{FF2B5EF4-FFF2-40B4-BE49-F238E27FC236}">
                  <a16:creationId xmlns:a16="http://schemas.microsoft.com/office/drawing/2014/main" id="{BA8C16C2-CC1E-665E-AE91-513599334A11}"/>
                </a:ext>
              </a:extLst>
            </p:cNvPr>
            <p:cNvSpPr/>
            <p:nvPr/>
          </p:nvSpPr>
          <p:spPr>
            <a:xfrm>
              <a:off x="5991275" y="2407850"/>
              <a:ext cx="57175" cy="74500"/>
            </a:xfrm>
            <a:custGeom>
              <a:avLst/>
              <a:gdLst/>
              <a:ahLst/>
              <a:cxnLst/>
              <a:rect l="l" t="t" r="r" b="b"/>
              <a:pathLst>
                <a:path w="2287" h="2980" extrusionOk="0">
                  <a:moveTo>
                    <a:pt x="1651" y="1"/>
                  </a:moveTo>
                  <a:cubicBezTo>
                    <a:pt x="1497" y="1"/>
                    <a:pt x="1324" y="53"/>
                    <a:pt x="1142" y="164"/>
                  </a:cubicBezTo>
                  <a:cubicBezTo>
                    <a:pt x="485" y="510"/>
                    <a:pt x="0" y="1410"/>
                    <a:pt x="0" y="2139"/>
                  </a:cubicBezTo>
                  <a:cubicBezTo>
                    <a:pt x="0" y="2682"/>
                    <a:pt x="247" y="2979"/>
                    <a:pt x="626" y="2979"/>
                  </a:cubicBezTo>
                  <a:cubicBezTo>
                    <a:pt x="779" y="2979"/>
                    <a:pt x="953" y="2931"/>
                    <a:pt x="1142" y="2832"/>
                  </a:cubicBezTo>
                  <a:cubicBezTo>
                    <a:pt x="1765" y="2449"/>
                    <a:pt x="2286" y="1549"/>
                    <a:pt x="2286" y="823"/>
                  </a:cubicBezTo>
                  <a:cubicBezTo>
                    <a:pt x="2286" y="307"/>
                    <a:pt x="2025" y="1"/>
                    <a:pt x="165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31;p42">
              <a:extLst>
                <a:ext uri="{FF2B5EF4-FFF2-40B4-BE49-F238E27FC236}">
                  <a16:creationId xmlns:a16="http://schemas.microsoft.com/office/drawing/2014/main" id="{3C5DC728-9AA5-F719-6758-6037B5A837C5}"/>
                </a:ext>
              </a:extLst>
            </p:cNvPr>
            <p:cNvSpPr/>
            <p:nvPr/>
          </p:nvSpPr>
          <p:spPr>
            <a:xfrm>
              <a:off x="6086500" y="2352450"/>
              <a:ext cx="58000" cy="74875"/>
            </a:xfrm>
            <a:custGeom>
              <a:avLst/>
              <a:gdLst/>
              <a:ahLst/>
              <a:cxnLst/>
              <a:rect l="l" t="t" r="r" b="b"/>
              <a:pathLst>
                <a:path w="2320" h="2995" extrusionOk="0">
                  <a:moveTo>
                    <a:pt x="1674" y="0"/>
                  </a:moveTo>
                  <a:cubicBezTo>
                    <a:pt x="1515" y="0"/>
                    <a:pt x="1335" y="52"/>
                    <a:pt x="1142" y="163"/>
                  </a:cubicBezTo>
                  <a:cubicBezTo>
                    <a:pt x="519" y="546"/>
                    <a:pt x="1" y="1410"/>
                    <a:pt x="1" y="2172"/>
                  </a:cubicBezTo>
                  <a:cubicBezTo>
                    <a:pt x="1" y="2688"/>
                    <a:pt x="261" y="2994"/>
                    <a:pt x="634" y="2994"/>
                  </a:cubicBezTo>
                  <a:cubicBezTo>
                    <a:pt x="787" y="2994"/>
                    <a:pt x="960" y="2942"/>
                    <a:pt x="1142" y="2831"/>
                  </a:cubicBezTo>
                  <a:cubicBezTo>
                    <a:pt x="1802" y="2449"/>
                    <a:pt x="2320" y="1548"/>
                    <a:pt x="2320" y="823"/>
                  </a:cubicBezTo>
                  <a:cubicBezTo>
                    <a:pt x="2320" y="307"/>
                    <a:pt x="2060" y="0"/>
                    <a:pt x="167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32;p42">
              <a:extLst>
                <a:ext uri="{FF2B5EF4-FFF2-40B4-BE49-F238E27FC236}">
                  <a16:creationId xmlns:a16="http://schemas.microsoft.com/office/drawing/2014/main" id="{98129CB4-229C-AD71-2FF7-11F317036355}"/>
                </a:ext>
              </a:extLst>
            </p:cNvPr>
            <p:cNvSpPr/>
            <p:nvPr/>
          </p:nvSpPr>
          <p:spPr>
            <a:xfrm>
              <a:off x="6181750" y="2297425"/>
              <a:ext cx="58000" cy="74475"/>
            </a:xfrm>
            <a:custGeom>
              <a:avLst/>
              <a:gdLst/>
              <a:ahLst/>
              <a:cxnLst/>
              <a:rect l="l" t="t" r="r" b="b"/>
              <a:pathLst>
                <a:path w="2320" h="2979" extrusionOk="0">
                  <a:moveTo>
                    <a:pt x="1665" y="0"/>
                  </a:moveTo>
                  <a:cubicBezTo>
                    <a:pt x="1508" y="0"/>
                    <a:pt x="1331" y="48"/>
                    <a:pt x="1142" y="148"/>
                  </a:cubicBezTo>
                  <a:cubicBezTo>
                    <a:pt x="518" y="530"/>
                    <a:pt x="0" y="1431"/>
                    <a:pt x="0" y="2156"/>
                  </a:cubicBezTo>
                  <a:cubicBezTo>
                    <a:pt x="0" y="2672"/>
                    <a:pt x="260" y="2979"/>
                    <a:pt x="633" y="2979"/>
                  </a:cubicBezTo>
                  <a:cubicBezTo>
                    <a:pt x="787" y="2979"/>
                    <a:pt x="960" y="2927"/>
                    <a:pt x="1142" y="2816"/>
                  </a:cubicBezTo>
                  <a:cubicBezTo>
                    <a:pt x="1801" y="2470"/>
                    <a:pt x="2319" y="1569"/>
                    <a:pt x="2319" y="840"/>
                  </a:cubicBezTo>
                  <a:cubicBezTo>
                    <a:pt x="2319" y="297"/>
                    <a:pt x="2056" y="0"/>
                    <a:pt x="1665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33;p42">
              <a:extLst>
                <a:ext uri="{FF2B5EF4-FFF2-40B4-BE49-F238E27FC236}">
                  <a16:creationId xmlns:a16="http://schemas.microsoft.com/office/drawing/2014/main" id="{D5F121FC-C5D6-F406-D21C-13F53DBAF29D}"/>
                </a:ext>
              </a:extLst>
            </p:cNvPr>
            <p:cNvSpPr/>
            <p:nvPr/>
          </p:nvSpPr>
          <p:spPr>
            <a:xfrm>
              <a:off x="6276975" y="2242500"/>
              <a:ext cx="58000" cy="74450"/>
            </a:xfrm>
            <a:custGeom>
              <a:avLst/>
              <a:gdLst/>
              <a:ahLst/>
              <a:cxnLst/>
              <a:rect l="l" t="t" r="r" b="b"/>
              <a:pathLst>
                <a:path w="2320" h="2978" extrusionOk="0">
                  <a:moveTo>
                    <a:pt x="1687" y="0"/>
                  </a:moveTo>
                  <a:cubicBezTo>
                    <a:pt x="1534" y="0"/>
                    <a:pt x="1360" y="53"/>
                    <a:pt x="1178" y="164"/>
                  </a:cubicBezTo>
                  <a:cubicBezTo>
                    <a:pt x="519" y="511"/>
                    <a:pt x="1" y="1411"/>
                    <a:pt x="1" y="2137"/>
                  </a:cubicBezTo>
                  <a:cubicBezTo>
                    <a:pt x="1" y="2680"/>
                    <a:pt x="264" y="2977"/>
                    <a:pt x="654" y="2977"/>
                  </a:cubicBezTo>
                  <a:cubicBezTo>
                    <a:pt x="811" y="2977"/>
                    <a:pt x="989" y="2929"/>
                    <a:pt x="1178" y="2830"/>
                  </a:cubicBezTo>
                  <a:cubicBezTo>
                    <a:pt x="1802" y="2450"/>
                    <a:pt x="2320" y="1550"/>
                    <a:pt x="2320" y="821"/>
                  </a:cubicBezTo>
                  <a:cubicBezTo>
                    <a:pt x="2320" y="307"/>
                    <a:pt x="2060" y="0"/>
                    <a:pt x="168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34;p42">
              <a:extLst>
                <a:ext uri="{FF2B5EF4-FFF2-40B4-BE49-F238E27FC236}">
                  <a16:creationId xmlns:a16="http://schemas.microsoft.com/office/drawing/2014/main" id="{10E6F6F5-E823-AA21-AECA-5BEC6CE9D332}"/>
                </a:ext>
              </a:extLst>
            </p:cNvPr>
            <p:cNvSpPr/>
            <p:nvPr/>
          </p:nvSpPr>
          <p:spPr>
            <a:xfrm>
              <a:off x="6373050" y="2187075"/>
              <a:ext cx="57175" cy="74875"/>
            </a:xfrm>
            <a:custGeom>
              <a:avLst/>
              <a:gdLst/>
              <a:ahLst/>
              <a:cxnLst/>
              <a:rect l="l" t="t" r="r" b="b"/>
              <a:pathLst>
                <a:path w="2287" h="2995" extrusionOk="0">
                  <a:moveTo>
                    <a:pt x="1654" y="1"/>
                  </a:moveTo>
                  <a:cubicBezTo>
                    <a:pt x="1500" y="1"/>
                    <a:pt x="1327" y="53"/>
                    <a:pt x="1145" y="165"/>
                  </a:cubicBezTo>
                  <a:cubicBezTo>
                    <a:pt x="521" y="545"/>
                    <a:pt x="0" y="1412"/>
                    <a:pt x="0" y="2174"/>
                  </a:cubicBezTo>
                  <a:cubicBezTo>
                    <a:pt x="0" y="2687"/>
                    <a:pt x="261" y="2994"/>
                    <a:pt x="635" y="2994"/>
                  </a:cubicBezTo>
                  <a:cubicBezTo>
                    <a:pt x="789" y="2994"/>
                    <a:pt x="962" y="2942"/>
                    <a:pt x="1145" y="2830"/>
                  </a:cubicBezTo>
                  <a:cubicBezTo>
                    <a:pt x="1768" y="2451"/>
                    <a:pt x="2286" y="1550"/>
                    <a:pt x="2286" y="822"/>
                  </a:cubicBezTo>
                  <a:cubicBezTo>
                    <a:pt x="2286" y="308"/>
                    <a:pt x="2027" y="1"/>
                    <a:pt x="1654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35;p42">
              <a:extLst>
                <a:ext uri="{FF2B5EF4-FFF2-40B4-BE49-F238E27FC236}">
                  <a16:creationId xmlns:a16="http://schemas.microsoft.com/office/drawing/2014/main" id="{86CE01A0-84F7-5A33-781F-1E1C1D46C25F}"/>
                </a:ext>
              </a:extLst>
            </p:cNvPr>
            <p:cNvSpPr/>
            <p:nvPr/>
          </p:nvSpPr>
          <p:spPr>
            <a:xfrm>
              <a:off x="6468275" y="2132100"/>
              <a:ext cx="58075" cy="74425"/>
            </a:xfrm>
            <a:custGeom>
              <a:avLst/>
              <a:gdLst/>
              <a:ahLst/>
              <a:cxnLst/>
              <a:rect l="l" t="t" r="r" b="b"/>
              <a:pathLst>
                <a:path w="2323" h="2977" extrusionOk="0">
                  <a:moveTo>
                    <a:pt x="1668" y="0"/>
                  </a:moveTo>
                  <a:cubicBezTo>
                    <a:pt x="1511" y="0"/>
                    <a:pt x="1333" y="48"/>
                    <a:pt x="1145" y="148"/>
                  </a:cubicBezTo>
                  <a:cubicBezTo>
                    <a:pt x="522" y="527"/>
                    <a:pt x="1" y="1428"/>
                    <a:pt x="1" y="2156"/>
                  </a:cubicBezTo>
                  <a:cubicBezTo>
                    <a:pt x="1" y="2670"/>
                    <a:pt x="262" y="2977"/>
                    <a:pt x="635" y="2977"/>
                  </a:cubicBezTo>
                  <a:cubicBezTo>
                    <a:pt x="789" y="2977"/>
                    <a:pt x="963" y="2925"/>
                    <a:pt x="1145" y="2813"/>
                  </a:cubicBezTo>
                  <a:cubicBezTo>
                    <a:pt x="1802" y="2467"/>
                    <a:pt x="2322" y="1566"/>
                    <a:pt x="2322" y="840"/>
                  </a:cubicBezTo>
                  <a:cubicBezTo>
                    <a:pt x="2322" y="297"/>
                    <a:pt x="2058" y="0"/>
                    <a:pt x="1668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36;p42">
              <a:extLst>
                <a:ext uri="{FF2B5EF4-FFF2-40B4-BE49-F238E27FC236}">
                  <a16:creationId xmlns:a16="http://schemas.microsoft.com/office/drawing/2014/main" id="{58821145-F2D7-4230-0F13-00C6F413E196}"/>
                </a:ext>
              </a:extLst>
            </p:cNvPr>
            <p:cNvSpPr/>
            <p:nvPr/>
          </p:nvSpPr>
          <p:spPr>
            <a:xfrm>
              <a:off x="5638875" y="2298300"/>
              <a:ext cx="967950" cy="705200"/>
            </a:xfrm>
            <a:custGeom>
              <a:avLst/>
              <a:gdLst/>
              <a:ahLst/>
              <a:cxnLst/>
              <a:rect l="l" t="t" r="r" b="b"/>
              <a:pathLst>
                <a:path w="38718" h="28208" extrusionOk="0">
                  <a:moveTo>
                    <a:pt x="35290" y="1"/>
                  </a:moveTo>
                  <a:cubicBezTo>
                    <a:pt x="34849" y="1"/>
                    <a:pt x="34407" y="96"/>
                    <a:pt x="34077" y="287"/>
                  </a:cubicBezTo>
                  <a:lnTo>
                    <a:pt x="1214" y="19265"/>
                  </a:lnTo>
                  <a:cubicBezTo>
                    <a:pt x="521" y="19645"/>
                    <a:pt x="0" y="20581"/>
                    <a:pt x="0" y="21376"/>
                  </a:cubicBezTo>
                  <a:lnTo>
                    <a:pt x="0" y="25222"/>
                  </a:lnTo>
                  <a:cubicBezTo>
                    <a:pt x="0" y="26017"/>
                    <a:pt x="521" y="26954"/>
                    <a:pt x="1214" y="27333"/>
                  </a:cubicBezTo>
                  <a:lnTo>
                    <a:pt x="2183" y="27923"/>
                  </a:lnTo>
                  <a:cubicBezTo>
                    <a:pt x="2530" y="28113"/>
                    <a:pt x="2971" y="28208"/>
                    <a:pt x="3412" y="28208"/>
                  </a:cubicBezTo>
                  <a:cubicBezTo>
                    <a:pt x="3853" y="28208"/>
                    <a:pt x="4294" y="28113"/>
                    <a:pt x="4641" y="27923"/>
                  </a:cubicBezTo>
                  <a:lnTo>
                    <a:pt x="37507" y="8945"/>
                  </a:lnTo>
                  <a:cubicBezTo>
                    <a:pt x="38164" y="8563"/>
                    <a:pt x="38718" y="7629"/>
                    <a:pt x="38718" y="6831"/>
                  </a:cubicBezTo>
                  <a:lnTo>
                    <a:pt x="38718" y="2989"/>
                  </a:lnTo>
                  <a:cubicBezTo>
                    <a:pt x="38718" y="2191"/>
                    <a:pt x="38164" y="1257"/>
                    <a:pt x="37507" y="875"/>
                  </a:cubicBezTo>
                  <a:lnTo>
                    <a:pt x="36501" y="287"/>
                  </a:lnTo>
                  <a:cubicBezTo>
                    <a:pt x="36173" y="96"/>
                    <a:pt x="35732" y="1"/>
                    <a:pt x="35290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37;p42">
              <a:extLst>
                <a:ext uri="{FF2B5EF4-FFF2-40B4-BE49-F238E27FC236}">
                  <a16:creationId xmlns:a16="http://schemas.microsoft.com/office/drawing/2014/main" id="{10E3EA72-6BE5-1929-61B5-B11D29542F53}"/>
                </a:ext>
              </a:extLst>
            </p:cNvPr>
            <p:cNvSpPr/>
            <p:nvPr/>
          </p:nvSpPr>
          <p:spPr>
            <a:xfrm>
              <a:off x="5638875" y="2802425"/>
              <a:ext cx="110825" cy="201150"/>
            </a:xfrm>
            <a:custGeom>
              <a:avLst/>
              <a:gdLst/>
              <a:ahLst/>
              <a:cxnLst/>
              <a:rect l="l" t="t" r="r" b="b"/>
              <a:pathLst>
                <a:path w="4433" h="8046" extrusionOk="0">
                  <a:moveTo>
                    <a:pt x="346" y="1"/>
                  </a:moveTo>
                  <a:cubicBezTo>
                    <a:pt x="139" y="380"/>
                    <a:pt x="0" y="796"/>
                    <a:pt x="0" y="1211"/>
                  </a:cubicBezTo>
                  <a:lnTo>
                    <a:pt x="0" y="5057"/>
                  </a:lnTo>
                  <a:cubicBezTo>
                    <a:pt x="0" y="5852"/>
                    <a:pt x="521" y="6789"/>
                    <a:pt x="1214" y="7168"/>
                  </a:cubicBezTo>
                  <a:lnTo>
                    <a:pt x="2183" y="7758"/>
                  </a:lnTo>
                  <a:cubicBezTo>
                    <a:pt x="2529" y="7950"/>
                    <a:pt x="2970" y="8046"/>
                    <a:pt x="3412" y="8046"/>
                  </a:cubicBezTo>
                  <a:cubicBezTo>
                    <a:pt x="3768" y="8046"/>
                    <a:pt x="4124" y="7984"/>
                    <a:pt x="4433" y="7861"/>
                  </a:cubicBezTo>
                  <a:lnTo>
                    <a:pt x="4433" y="7861"/>
                  </a:lnTo>
                  <a:cubicBezTo>
                    <a:pt x="4319" y="7901"/>
                    <a:pt x="4209" y="7921"/>
                    <a:pt x="4108" y="7921"/>
                  </a:cubicBezTo>
                  <a:cubicBezTo>
                    <a:pt x="3687" y="7921"/>
                    <a:pt x="3394" y="7587"/>
                    <a:pt x="3394" y="7030"/>
                  </a:cubicBezTo>
                  <a:lnTo>
                    <a:pt x="3394" y="3187"/>
                  </a:lnTo>
                  <a:cubicBezTo>
                    <a:pt x="3394" y="2771"/>
                    <a:pt x="3533" y="2356"/>
                    <a:pt x="3776" y="1973"/>
                  </a:cubicBezTo>
                  <a:lnTo>
                    <a:pt x="34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38;p42">
              <a:extLst>
                <a:ext uri="{FF2B5EF4-FFF2-40B4-BE49-F238E27FC236}">
                  <a16:creationId xmlns:a16="http://schemas.microsoft.com/office/drawing/2014/main" id="{903B95F9-CC4C-F64B-22C8-37F2A8D7E6DF}"/>
                </a:ext>
              </a:extLst>
            </p:cNvPr>
            <p:cNvSpPr/>
            <p:nvPr/>
          </p:nvSpPr>
          <p:spPr>
            <a:xfrm>
              <a:off x="5647525" y="2298300"/>
              <a:ext cx="958475" cy="553475"/>
            </a:xfrm>
            <a:custGeom>
              <a:avLst/>
              <a:gdLst/>
              <a:ahLst/>
              <a:cxnLst/>
              <a:rect l="l" t="t" r="r" b="b"/>
              <a:pathLst>
                <a:path w="38339" h="22139" extrusionOk="0">
                  <a:moveTo>
                    <a:pt x="34944" y="1"/>
                  </a:moveTo>
                  <a:cubicBezTo>
                    <a:pt x="34503" y="1"/>
                    <a:pt x="34061" y="96"/>
                    <a:pt x="33731" y="287"/>
                  </a:cubicBezTo>
                  <a:lnTo>
                    <a:pt x="868" y="19265"/>
                  </a:lnTo>
                  <a:cubicBezTo>
                    <a:pt x="521" y="19437"/>
                    <a:pt x="208" y="19783"/>
                    <a:pt x="0" y="20166"/>
                  </a:cubicBezTo>
                  <a:lnTo>
                    <a:pt x="3430" y="22138"/>
                  </a:lnTo>
                  <a:cubicBezTo>
                    <a:pt x="3638" y="21759"/>
                    <a:pt x="3948" y="21412"/>
                    <a:pt x="4295" y="21238"/>
                  </a:cubicBezTo>
                  <a:lnTo>
                    <a:pt x="37161" y="2260"/>
                  </a:lnTo>
                  <a:cubicBezTo>
                    <a:pt x="37348" y="2155"/>
                    <a:pt x="37523" y="2105"/>
                    <a:pt x="37680" y="2105"/>
                  </a:cubicBezTo>
                  <a:cubicBezTo>
                    <a:pt x="37987" y="2105"/>
                    <a:pt x="38223" y="2297"/>
                    <a:pt x="38339" y="2642"/>
                  </a:cubicBezTo>
                  <a:cubicBezTo>
                    <a:pt x="38200" y="1950"/>
                    <a:pt x="37715" y="1188"/>
                    <a:pt x="37161" y="875"/>
                  </a:cubicBezTo>
                  <a:lnTo>
                    <a:pt x="36155" y="287"/>
                  </a:lnTo>
                  <a:cubicBezTo>
                    <a:pt x="35827" y="96"/>
                    <a:pt x="35386" y="1"/>
                    <a:pt x="3494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39;p42">
              <a:extLst>
                <a:ext uri="{FF2B5EF4-FFF2-40B4-BE49-F238E27FC236}">
                  <a16:creationId xmlns:a16="http://schemas.microsoft.com/office/drawing/2014/main" id="{FB3E6452-9299-7F97-02B8-9FC441A727F3}"/>
                </a:ext>
              </a:extLst>
            </p:cNvPr>
            <p:cNvSpPr/>
            <p:nvPr/>
          </p:nvSpPr>
          <p:spPr>
            <a:xfrm>
              <a:off x="5799900" y="2837275"/>
              <a:ext cx="58075" cy="74500"/>
            </a:xfrm>
            <a:custGeom>
              <a:avLst/>
              <a:gdLst/>
              <a:ahLst/>
              <a:cxnLst/>
              <a:rect l="l" t="t" r="r" b="b"/>
              <a:pathLst>
                <a:path w="2323" h="2980" extrusionOk="0">
                  <a:moveTo>
                    <a:pt x="1675" y="1"/>
                  </a:moveTo>
                  <a:cubicBezTo>
                    <a:pt x="1516" y="1"/>
                    <a:pt x="1336" y="53"/>
                    <a:pt x="1145" y="164"/>
                  </a:cubicBezTo>
                  <a:cubicBezTo>
                    <a:pt x="521" y="510"/>
                    <a:pt x="1" y="1411"/>
                    <a:pt x="1" y="2139"/>
                  </a:cubicBezTo>
                  <a:cubicBezTo>
                    <a:pt x="1" y="2682"/>
                    <a:pt x="265" y="2979"/>
                    <a:pt x="643" y="2979"/>
                  </a:cubicBezTo>
                  <a:cubicBezTo>
                    <a:pt x="795" y="2979"/>
                    <a:pt x="966" y="2931"/>
                    <a:pt x="1145" y="2832"/>
                  </a:cubicBezTo>
                  <a:cubicBezTo>
                    <a:pt x="1801" y="2449"/>
                    <a:pt x="2322" y="1549"/>
                    <a:pt x="2322" y="823"/>
                  </a:cubicBezTo>
                  <a:cubicBezTo>
                    <a:pt x="2322" y="307"/>
                    <a:pt x="2061" y="1"/>
                    <a:pt x="1675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40;p42">
              <a:extLst>
                <a:ext uri="{FF2B5EF4-FFF2-40B4-BE49-F238E27FC236}">
                  <a16:creationId xmlns:a16="http://schemas.microsoft.com/office/drawing/2014/main" id="{4C54DDC7-EA32-D703-7878-62A458F2E1B3}"/>
                </a:ext>
              </a:extLst>
            </p:cNvPr>
            <p:cNvSpPr/>
            <p:nvPr/>
          </p:nvSpPr>
          <p:spPr>
            <a:xfrm>
              <a:off x="5895125" y="2781875"/>
              <a:ext cx="58075" cy="74875"/>
            </a:xfrm>
            <a:custGeom>
              <a:avLst/>
              <a:gdLst/>
              <a:ahLst/>
              <a:cxnLst/>
              <a:rect l="l" t="t" r="r" b="b"/>
              <a:pathLst>
                <a:path w="2323" h="2995" extrusionOk="0">
                  <a:moveTo>
                    <a:pt x="1688" y="1"/>
                  </a:moveTo>
                  <a:cubicBezTo>
                    <a:pt x="1534" y="1"/>
                    <a:pt x="1360" y="53"/>
                    <a:pt x="1178" y="163"/>
                  </a:cubicBezTo>
                  <a:cubicBezTo>
                    <a:pt x="522" y="546"/>
                    <a:pt x="1" y="1446"/>
                    <a:pt x="1" y="2172"/>
                  </a:cubicBezTo>
                  <a:cubicBezTo>
                    <a:pt x="1" y="2688"/>
                    <a:pt x="262" y="2994"/>
                    <a:pt x="648" y="2994"/>
                  </a:cubicBezTo>
                  <a:cubicBezTo>
                    <a:pt x="807" y="2994"/>
                    <a:pt x="987" y="2942"/>
                    <a:pt x="1178" y="2831"/>
                  </a:cubicBezTo>
                  <a:cubicBezTo>
                    <a:pt x="1802" y="2449"/>
                    <a:pt x="2323" y="1585"/>
                    <a:pt x="2323" y="823"/>
                  </a:cubicBezTo>
                  <a:cubicBezTo>
                    <a:pt x="2323" y="307"/>
                    <a:pt x="2061" y="1"/>
                    <a:pt x="1688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41;p42">
              <a:extLst>
                <a:ext uri="{FF2B5EF4-FFF2-40B4-BE49-F238E27FC236}">
                  <a16:creationId xmlns:a16="http://schemas.microsoft.com/office/drawing/2014/main" id="{2D16837C-BD05-E9E9-C959-8DA192CF578F}"/>
                </a:ext>
              </a:extLst>
            </p:cNvPr>
            <p:cNvSpPr/>
            <p:nvPr/>
          </p:nvSpPr>
          <p:spPr>
            <a:xfrm>
              <a:off x="5991275" y="2726850"/>
              <a:ext cx="57175" cy="74475"/>
            </a:xfrm>
            <a:custGeom>
              <a:avLst/>
              <a:gdLst/>
              <a:ahLst/>
              <a:cxnLst/>
              <a:rect l="l" t="t" r="r" b="b"/>
              <a:pathLst>
                <a:path w="2287" h="2979" extrusionOk="0">
                  <a:moveTo>
                    <a:pt x="1643" y="1"/>
                  </a:moveTo>
                  <a:cubicBezTo>
                    <a:pt x="1491" y="1"/>
                    <a:pt x="1321" y="49"/>
                    <a:pt x="1142" y="148"/>
                  </a:cubicBezTo>
                  <a:cubicBezTo>
                    <a:pt x="485" y="530"/>
                    <a:pt x="0" y="1431"/>
                    <a:pt x="0" y="2157"/>
                  </a:cubicBezTo>
                  <a:cubicBezTo>
                    <a:pt x="0" y="2673"/>
                    <a:pt x="244" y="2979"/>
                    <a:pt x="619" y="2979"/>
                  </a:cubicBezTo>
                  <a:cubicBezTo>
                    <a:pt x="773" y="2979"/>
                    <a:pt x="950" y="2927"/>
                    <a:pt x="1142" y="2816"/>
                  </a:cubicBezTo>
                  <a:cubicBezTo>
                    <a:pt x="1765" y="2470"/>
                    <a:pt x="2286" y="1569"/>
                    <a:pt x="2286" y="841"/>
                  </a:cubicBezTo>
                  <a:cubicBezTo>
                    <a:pt x="2286" y="297"/>
                    <a:pt x="2021" y="1"/>
                    <a:pt x="1643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42;p42">
              <a:extLst>
                <a:ext uri="{FF2B5EF4-FFF2-40B4-BE49-F238E27FC236}">
                  <a16:creationId xmlns:a16="http://schemas.microsoft.com/office/drawing/2014/main" id="{50040692-C35D-4DCE-772F-CDD71AEBC95B}"/>
                </a:ext>
              </a:extLst>
            </p:cNvPr>
            <p:cNvSpPr/>
            <p:nvPr/>
          </p:nvSpPr>
          <p:spPr>
            <a:xfrm>
              <a:off x="6086500" y="2671925"/>
              <a:ext cx="58000" cy="74450"/>
            </a:xfrm>
            <a:custGeom>
              <a:avLst/>
              <a:gdLst/>
              <a:ahLst/>
              <a:cxnLst/>
              <a:rect l="l" t="t" r="r" b="b"/>
              <a:pathLst>
                <a:path w="2320" h="2978" extrusionOk="0">
                  <a:moveTo>
                    <a:pt x="1675" y="1"/>
                  </a:moveTo>
                  <a:cubicBezTo>
                    <a:pt x="1516" y="1"/>
                    <a:pt x="1335" y="53"/>
                    <a:pt x="1142" y="165"/>
                  </a:cubicBezTo>
                  <a:cubicBezTo>
                    <a:pt x="519" y="511"/>
                    <a:pt x="1" y="1411"/>
                    <a:pt x="1" y="2137"/>
                  </a:cubicBezTo>
                  <a:cubicBezTo>
                    <a:pt x="1" y="2680"/>
                    <a:pt x="264" y="2977"/>
                    <a:pt x="641" y="2977"/>
                  </a:cubicBezTo>
                  <a:cubicBezTo>
                    <a:pt x="793" y="2977"/>
                    <a:pt x="963" y="2929"/>
                    <a:pt x="1142" y="2830"/>
                  </a:cubicBezTo>
                  <a:cubicBezTo>
                    <a:pt x="1802" y="2450"/>
                    <a:pt x="2320" y="1550"/>
                    <a:pt x="2320" y="821"/>
                  </a:cubicBezTo>
                  <a:cubicBezTo>
                    <a:pt x="2320" y="307"/>
                    <a:pt x="2060" y="1"/>
                    <a:pt x="1675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43;p42">
              <a:extLst>
                <a:ext uri="{FF2B5EF4-FFF2-40B4-BE49-F238E27FC236}">
                  <a16:creationId xmlns:a16="http://schemas.microsoft.com/office/drawing/2014/main" id="{E3DFB9BA-0402-9071-9BC4-6C608ADAC405}"/>
                </a:ext>
              </a:extLst>
            </p:cNvPr>
            <p:cNvSpPr/>
            <p:nvPr/>
          </p:nvSpPr>
          <p:spPr>
            <a:xfrm>
              <a:off x="6181750" y="2616525"/>
              <a:ext cx="58000" cy="74850"/>
            </a:xfrm>
            <a:custGeom>
              <a:avLst/>
              <a:gdLst/>
              <a:ahLst/>
              <a:cxnLst/>
              <a:rect l="l" t="t" r="r" b="b"/>
              <a:pathLst>
                <a:path w="2320" h="2994" extrusionOk="0">
                  <a:moveTo>
                    <a:pt x="1674" y="0"/>
                  </a:moveTo>
                  <a:cubicBezTo>
                    <a:pt x="1515" y="0"/>
                    <a:pt x="1334" y="52"/>
                    <a:pt x="1142" y="164"/>
                  </a:cubicBezTo>
                  <a:cubicBezTo>
                    <a:pt x="518" y="544"/>
                    <a:pt x="0" y="1411"/>
                    <a:pt x="0" y="2173"/>
                  </a:cubicBezTo>
                  <a:cubicBezTo>
                    <a:pt x="0" y="2687"/>
                    <a:pt x="260" y="2993"/>
                    <a:pt x="632" y="2993"/>
                  </a:cubicBezTo>
                  <a:cubicBezTo>
                    <a:pt x="786" y="2993"/>
                    <a:pt x="960" y="2941"/>
                    <a:pt x="1142" y="2829"/>
                  </a:cubicBezTo>
                  <a:cubicBezTo>
                    <a:pt x="1801" y="2450"/>
                    <a:pt x="2319" y="1583"/>
                    <a:pt x="2319" y="821"/>
                  </a:cubicBezTo>
                  <a:cubicBezTo>
                    <a:pt x="2319" y="307"/>
                    <a:pt x="2060" y="0"/>
                    <a:pt x="167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44;p42">
              <a:extLst>
                <a:ext uri="{FF2B5EF4-FFF2-40B4-BE49-F238E27FC236}">
                  <a16:creationId xmlns:a16="http://schemas.microsoft.com/office/drawing/2014/main" id="{311FBD28-0BA0-E33F-AF15-FDB9BA9B7E9A}"/>
                </a:ext>
              </a:extLst>
            </p:cNvPr>
            <p:cNvSpPr/>
            <p:nvPr/>
          </p:nvSpPr>
          <p:spPr>
            <a:xfrm>
              <a:off x="6276975" y="2561525"/>
              <a:ext cx="58000" cy="74450"/>
            </a:xfrm>
            <a:custGeom>
              <a:avLst/>
              <a:gdLst/>
              <a:ahLst/>
              <a:cxnLst/>
              <a:rect l="l" t="t" r="r" b="b"/>
              <a:pathLst>
                <a:path w="2320" h="2978" extrusionOk="0">
                  <a:moveTo>
                    <a:pt x="1679" y="0"/>
                  </a:moveTo>
                  <a:cubicBezTo>
                    <a:pt x="1527" y="0"/>
                    <a:pt x="1357" y="48"/>
                    <a:pt x="1178" y="148"/>
                  </a:cubicBezTo>
                  <a:cubicBezTo>
                    <a:pt x="519" y="527"/>
                    <a:pt x="1" y="1428"/>
                    <a:pt x="1" y="2156"/>
                  </a:cubicBezTo>
                  <a:cubicBezTo>
                    <a:pt x="1" y="2670"/>
                    <a:pt x="260" y="2977"/>
                    <a:pt x="646" y="2977"/>
                  </a:cubicBezTo>
                  <a:cubicBezTo>
                    <a:pt x="805" y="2977"/>
                    <a:pt x="985" y="2925"/>
                    <a:pt x="1178" y="2813"/>
                  </a:cubicBezTo>
                  <a:cubicBezTo>
                    <a:pt x="1802" y="2467"/>
                    <a:pt x="2320" y="1566"/>
                    <a:pt x="2320" y="840"/>
                  </a:cubicBezTo>
                  <a:cubicBezTo>
                    <a:pt x="2320" y="297"/>
                    <a:pt x="2056" y="0"/>
                    <a:pt x="167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45;p42">
              <a:extLst>
                <a:ext uri="{FF2B5EF4-FFF2-40B4-BE49-F238E27FC236}">
                  <a16:creationId xmlns:a16="http://schemas.microsoft.com/office/drawing/2014/main" id="{058C4275-8412-ECE7-43BF-F329AA161794}"/>
                </a:ext>
              </a:extLst>
            </p:cNvPr>
            <p:cNvSpPr/>
            <p:nvPr/>
          </p:nvSpPr>
          <p:spPr>
            <a:xfrm>
              <a:off x="6373050" y="2506550"/>
              <a:ext cx="57175" cy="74500"/>
            </a:xfrm>
            <a:custGeom>
              <a:avLst/>
              <a:gdLst/>
              <a:ahLst/>
              <a:cxnLst/>
              <a:rect l="l" t="t" r="r" b="b"/>
              <a:pathLst>
                <a:path w="2287" h="2980" extrusionOk="0">
                  <a:moveTo>
                    <a:pt x="1653" y="1"/>
                  </a:moveTo>
                  <a:cubicBezTo>
                    <a:pt x="1499" y="1"/>
                    <a:pt x="1327" y="53"/>
                    <a:pt x="1145" y="164"/>
                  </a:cubicBezTo>
                  <a:cubicBezTo>
                    <a:pt x="521" y="510"/>
                    <a:pt x="0" y="1410"/>
                    <a:pt x="0" y="2139"/>
                  </a:cubicBezTo>
                  <a:cubicBezTo>
                    <a:pt x="0" y="2682"/>
                    <a:pt x="265" y="2979"/>
                    <a:pt x="643" y="2979"/>
                  </a:cubicBezTo>
                  <a:cubicBezTo>
                    <a:pt x="795" y="2979"/>
                    <a:pt x="966" y="2931"/>
                    <a:pt x="1145" y="2832"/>
                  </a:cubicBezTo>
                  <a:cubicBezTo>
                    <a:pt x="1768" y="2449"/>
                    <a:pt x="2286" y="1549"/>
                    <a:pt x="2286" y="823"/>
                  </a:cubicBezTo>
                  <a:cubicBezTo>
                    <a:pt x="2286" y="307"/>
                    <a:pt x="2026" y="1"/>
                    <a:pt x="1653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46;p42">
              <a:extLst>
                <a:ext uri="{FF2B5EF4-FFF2-40B4-BE49-F238E27FC236}">
                  <a16:creationId xmlns:a16="http://schemas.microsoft.com/office/drawing/2014/main" id="{2C352247-CFB4-A96C-A7FC-E78029D44C58}"/>
                </a:ext>
              </a:extLst>
            </p:cNvPr>
            <p:cNvSpPr/>
            <p:nvPr/>
          </p:nvSpPr>
          <p:spPr>
            <a:xfrm>
              <a:off x="6468275" y="2451150"/>
              <a:ext cx="58075" cy="74850"/>
            </a:xfrm>
            <a:custGeom>
              <a:avLst/>
              <a:gdLst/>
              <a:ahLst/>
              <a:cxnLst/>
              <a:rect l="l" t="t" r="r" b="b"/>
              <a:pathLst>
                <a:path w="2323" h="2994" extrusionOk="0">
                  <a:moveTo>
                    <a:pt x="1676" y="0"/>
                  </a:moveTo>
                  <a:cubicBezTo>
                    <a:pt x="1517" y="0"/>
                    <a:pt x="1337" y="52"/>
                    <a:pt x="1145" y="163"/>
                  </a:cubicBezTo>
                  <a:cubicBezTo>
                    <a:pt x="522" y="546"/>
                    <a:pt x="1" y="1410"/>
                    <a:pt x="1" y="2172"/>
                  </a:cubicBezTo>
                  <a:cubicBezTo>
                    <a:pt x="1" y="2688"/>
                    <a:pt x="262" y="2994"/>
                    <a:pt x="636" y="2994"/>
                  </a:cubicBezTo>
                  <a:cubicBezTo>
                    <a:pt x="790" y="2994"/>
                    <a:pt x="963" y="2942"/>
                    <a:pt x="1145" y="2831"/>
                  </a:cubicBezTo>
                  <a:cubicBezTo>
                    <a:pt x="1802" y="2449"/>
                    <a:pt x="2322" y="1548"/>
                    <a:pt x="2322" y="823"/>
                  </a:cubicBezTo>
                  <a:cubicBezTo>
                    <a:pt x="2322" y="307"/>
                    <a:pt x="2061" y="0"/>
                    <a:pt x="1676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47;p42">
              <a:extLst>
                <a:ext uri="{FF2B5EF4-FFF2-40B4-BE49-F238E27FC236}">
                  <a16:creationId xmlns:a16="http://schemas.microsoft.com/office/drawing/2014/main" id="{9A9CD5DC-0DB9-B998-4A77-F5BB7B103A1D}"/>
                </a:ext>
              </a:extLst>
            </p:cNvPr>
            <p:cNvSpPr/>
            <p:nvPr/>
          </p:nvSpPr>
          <p:spPr>
            <a:xfrm>
              <a:off x="5085675" y="2552850"/>
              <a:ext cx="525500" cy="770150"/>
            </a:xfrm>
            <a:custGeom>
              <a:avLst/>
              <a:gdLst/>
              <a:ahLst/>
              <a:cxnLst/>
              <a:rect l="l" t="t" r="r" b="b"/>
              <a:pathLst>
                <a:path w="21020" h="30806" extrusionOk="0">
                  <a:moveTo>
                    <a:pt x="17609" y="0"/>
                  </a:moveTo>
                  <a:cubicBezTo>
                    <a:pt x="17168" y="0"/>
                    <a:pt x="16726" y="96"/>
                    <a:pt x="16379" y="287"/>
                  </a:cubicBezTo>
                  <a:lnTo>
                    <a:pt x="1211" y="9083"/>
                  </a:lnTo>
                  <a:cubicBezTo>
                    <a:pt x="518" y="9463"/>
                    <a:pt x="0" y="10433"/>
                    <a:pt x="0" y="11194"/>
                  </a:cubicBezTo>
                  <a:lnTo>
                    <a:pt x="0" y="27854"/>
                  </a:lnTo>
                  <a:cubicBezTo>
                    <a:pt x="0" y="28615"/>
                    <a:pt x="518" y="29549"/>
                    <a:pt x="1211" y="29965"/>
                  </a:cubicBezTo>
                  <a:lnTo>
                    <a:pt x="2181" y="30519"/>
                  </a:lnTo>
                  <a:cubicBezTo>
                    <a:pt x="2527" y="30710"/>
                    <a:pt x="2969" y="30806"/>
                    <a:pt x="3411" y="30806"/>
                  </a:cubicBezTo>
                  <a:cubicBezTo>
                    <a:pt x="3853" y="30806"/>
                    <a:pt x="4294" y="30710"/>
                    <a:pt x="4641" y="30519"/>
                  </a:cubicBezTo>
                  <a:lnTo>
                    <a:pt x="19809" y="21758"/>
                  </a:lnTo>
                  <a:cubicBezTo>
                    <a:pt x="20502" y="21343"/>
                    <a:pt x="21020" y="20406"/>
                    <a:pt x="21020" y="19645"/>
                  </a:cubicBezTo>
                  <a:lnTo>
                    <a:pt x="21020" y="2988"/>
                  </a:lnTo>
                  <a:cubicBezTo>
                    <a:pt x="21020" y="2190"/>
                    <a:pt x="20502" y="1257"/>
                    <a:pt x="19809" y="874"/>
                  </a:cubicBezTo>
                  <a:lnTo>
                    <a:pt x="18840" y="287"/>
                  </a:lnTo>
                  <a:cubicBezTo>
                    <a:pt x="18493" y="96"/>
                    <a:pt x="18051" y="0"/>
                    <a:pt x="176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48;p42">
              <a:extLst>
                <a:ext uri="{FF2B5EF4-FFF2-40B4-BE49-F238E27FC236}">
                  <a16:creationId xmlns:a16="http://schemas.microsoft.com/office/drawing/2014/main" id="{084FEDA2-24FF-F20A-7AD5-E6616CAFC6C5}"/>
                </a:ext>
              </a:extLst>
            </p:cNvPr>
            <p:cNvSpPr/>
            <p:nvPr/>
          </p:nvSpPr>
          <p:spPr>
            <a:xfrm>
              <a:off x="5085675" y="2802425"/>
              <a:ext cx="110850" cy="521225"/>
            </a:xfrm>
            <a:custGeom>
              <a:avLst/>
              <a:gdLst/>
              <a:ahLst/>
              <a:cxnLst/>
              <a:rect l="l" t="t" r="r" b="b"/>
              <a:pathLst>
                <a:path w="4434" h="20849" extrusionOk="0">
                  <a:moveTo>
                    <a:pt x="347" y="1"/>
                  </a:moveTo>
                  <a:cubicBezTo>
                    <a:pt x="139" y="380"/>
                    <a:pt x="0" y="832"/>
                    <a:pt x="0" y="1211"/>
                  </a:cubicBezTo>
                  <a:lnTo>
                    <a:pt x="0" y="17871"/>
                  </a:lnTo>
                  <a:cubicBezTo>
                    <a:pt x="0" y="18286"/>
                    <a:pt x="172" y="18771"/>
                    <a:pt x="416" y="19187"/>
                  </a:cubicBezTo>
                  <a:cubicBezTo>
                    <a:pt x="624" y="19533"/>
                    <a:pt x="901" y="19810"/>
                    <a:pt x="1211" y="19982"/>
                  </a:cubicBezTo>
                  <a:lnTo>
                    <a:pt x="2181" y="20536"/>
                  </a:lnTo>
                  <a:cubicBezTo>
                    <a:pt x="2217" y="20572"/>
                    <a:pt x="2250" y="20572"/>
                    <a:pt x="2250" y="20572"/>
                  </a:cubicBezTo>
                  <a:lnTo>
                    <a:pt x="2286" y="20572"/>
                  </a:lnTo>
                  <a:cubicBezTo>
                    <a:pt x="2596" y="20744"/>
                    <a:pt x="3012" y="20849"/>
                    <a:pt x="3394" y="20849"/>
                  </a:cubicBezTo>
                  <a:cubicBezTo>
                    <a:pt x="3774" y="20849"/>
                    <a:pt x="4120" y="20780"/>
                    <a:pt x="4433" y="20641"/>
                  </a:cubicBezTo>
                  <a:lnTo>
                    <a:pt x="4433" y="20641"/>
                  </a:lnTo>
                  <a:cubicBezTo>
                    <a:pt x="4294" y="20674"/>
                    <a:pt x="4189" y="20710"/>
                    <a:pt x="4087" y="20710"/>
                  </a:cubicBezTo>
                  <a:cubicBezTo>
                    <a:pt x="3671" y="20710"/>
                    <a:pt x="3427" y="20397"/>
                    <a:pt x="3427" y="19843"/>
                  </a:cubicBezTo>
                  <a:lnTo>
                    <a:pt x="3427" y="3187"/>
                  </a:lnTo>
                  <a:cubicBezTo>
                    <a:pt x="3427" y="2805"/>
                    <a:pt x="3533" y="2356"/>
                    <a:pt x="3774" y="1973"/>
                  </a:cubicBezTo>
                  <a:lnTo>
                    <a:pt x="1663" y="763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349;p42">
              <a:extLst>
                <a:ext uri="{FF2B5EF4-FFF2-40B4-BE49-F238E27FC236}">
                  <a16:creationId xmlns:a16="http://schemas.microsoft.com/office/drawing/2014/main" id="{7CE9AB48-0BC9-118B-8DDE-8AC1DEB8F24C}"/>
                </a:ext>
              </a:extLst>
            </p:cNvPr>
            <p:cNvSpPr/>
            <p:nvPr/>
          </p:nvSpPr>
          <p:spPr>
            <a:xfrm>
              <a:off x="5413775" y="2559100"/>
              <a:ext cx="187925" cy="48525"/>
            </a:xfrm>
            <a:custGeom>
              <a:avLst/>
              <a:gdLst/>
              <a:ahLst/>
              <a:cxnLst/>
              <a:rect l="l" t="t" r="r" b="b"/>
              <a:pathLst>
                <a:path w="7517" h="1941" extrusionOk="0">
                  <a:moveTo>
                    <a:pt x="6893" y="763"/>
                  </a:moveTo>
                  <a:cubicBezTo>
                    <a:pt x="7134" y="937"/>
                    <a:pt x="7342" y="1214"/>
                    <a:pt x="7516" y="1492"/>
                  </a:cubicBezTo>
                  <a:cubicBezTo>
                    <a:pt x="7342" y="1214"/>
                    <a:pt x="7134" y="937"/>
                    <a:pt x="6893" y="763"/>
                  </a:cubicBezTo>
                  <a:close/>
                  <a:moveTo>
                    <a:pt x="3394" y="1"/>
                  </a:moveTo>
                  <a:cubicBezTo>
                    <a:pt x="3325" y="1"/>
                    <a:pt x="3291" y="37"/>
                    <a:pt x="3255" y="37"/>
                  </a:cubicBezTo>
                  <a:lnTo>
                    <a:pt x="0" y="1940"/>
                  </a:lnTo>
                  <a:lnTo>
                    <a:pt x="3255" y="37"/>
                  </a:lnTo>
                  <a:cubicBezTo>
                    <a:pt x="3291" y="37"/>
                    <a:pt x="3325" y="1"/>
                    <a:pt x="3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350;p42">
              <a:extLst>
                <a:ext uri="{FF2B5EF4-FFF2-40B4-BE49-F238E27FC236}">
                  <a16:creationId xmlns:a16="http://schemas.microsoft.com/office/drawing/2014/main" id="{AB39D8D5-FFD4-D93C-AC9F-E9E6A466D642}"/>
                </a:ext>
              </a:extLst>
            </p:cNvPr>
            <p:cNvSpPr/>
            <p:nvPr/>
          </p:nvSpPr>
          <p:spPr>
            <a:xfrm>
              <a:off x="5094325" y="2553075"/>
              <a:ext cx="516025" cy="298700"/>
            </a:xfrm>
            <a:custGeom>
              <a:avLst/>
              <a:gdLst/>
              <a:ahLst/>
              <a:cxnLst/>
              <a:rect l="l" t="t" r="r" b="b"/>
              <a:pathLst>
                <a:path w="20641" h="11948" extrusionOk="0">
                  <a:moveTo>
                    <a:pt x="17247" y="1"/>
                  </a:moveTo>
                  <a:cubicBezTo>
                    <a:pt x="16865" y="1"/>
                    <a:pt x="16485" y="70"/>
                    <a:pt x="16172" y="242"/>
                  </a:cubicBezTo>
                  <a:cubicBezTo>
                    <a:pt x="16103" y="242"/>
                    <a:pt x="16069" y="278"/>
                    <a:pt x="16033" y="278"/>
                  </a:cubicBezTo>
                  <a:lnTo>
                    <a:pt x="12778" y="2181"/>
                  </a:lnTo>
                  <a:lnTo>
                    <a:pt x="865" y="9074"/>
                  </a:lnTo>
                  <a:cubicBezTo>
                    <a:pt x="519" y="9282"/>
                    <a:pt x="208" y="9592"/>
                    <a:pt x="1" y="9975"/>
                  </a:cubicBezTo>
                  <a:lnTo>
                    <a:pt x="1317" y="10737"/>
                  </a:lnTo>
                  <a:lnTo>
                    <a:pt x="3428" y="11947"/>
                  </a:lnTo>
                  <a:cubicBezTo>
                    <a:pt x="3635" y="11568"/>
                    <a:pt x="3948" y="11255"/>
                    <a:pt x="4295" y="11047"/>
                  </a:cubicBezTo>
                  <a:lnTo>
                    <a:pt x="19463" y="2287"/>
                  </a:lnTo>
                  <a:cubicBezTo>
                    <a:pt x="19671" y="2148"/>
                    <a:pt x="19843" y="2112"/>
                    <a:pt x="20017" y="2112"/>
                  </a:cubicBezTo>
                  <a:cubicBezTo>
                    <a:pt x="20328" y="2112"/>
                    <a:pt x="20535" y="2287"/>
                    <a:pt x="20641" y="2633"/>
                  </a:cubicBezTo>
                  <a:cubicBezTo>
                    <a:pt x="20605" y="2320"/>
                    <a:pt x="20466" y="2010"/>
                    <a:pt x="20294" y="1733"/>
                  </a:cubicBezTo>
                  <a:cubicBezTo>
                    <a:pt x="20120" y="1455"/>
                    <a:pt x="19912" y="1178"/>
                    <a:pt x="19671" y="1004"/>
                  </a:cubicBezTo>
                  <a:cubicBezTo>
                    <a:pt x="19602" y="935"/>
                    <a:pt x="19533" y="901"/>
                    <a:pt x="19463" y="865"/>
                  </a:cubicBezTo>
                  <a:lnTo>
                    <a:pt x="18494" y="278"/>
                  </a:lnTo>
                  <a:cubicBezTo>
                    <a:pt x="18147" y="103"/>
                    <a:pt x="17696" y="1"/>
                    <a:pt x="1724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351;p42">
              <a:extLst>
                <a:ext uri="{FF2B5EF4-FFF2-40B4-BE49-F238E27FC236}">
                  <a16:creationId xmlns:a16="http://schemas.microsoft.com/office/drawing/2014/main" id="{C1B05043-8BED-CBB0-6230-E27867A27D4C}"/>
                </a:ext>
              </a:extLst>
            </p:cNvPr>
            <p:cNvSpPr/>
            <p:nvPr/>
          </p:nvSpPr>
          <p:spPr>
            <a:xfrm>
              <a:off x="5319425" y="2780950"/>
              <a:ext cx="132450" cy="171075"/>
            </a:xfrm>
            <a:custGeom>
              <a:avLst/>
              <a:gdLst/>
              <a:ahLst/>
              <a:cxnLst/>
              <a:rect l="l" t="t" r="r" b="b"/>
              <a:pathLst>
                <a:path w="5298" h="6843" extrusionOk="0">
                  <a:moveTo>
                    <a:pt x="3840" y="0"/>
                  </a:moveTo>
                  <a:cubicBezTo>
                    <a:pt x="3478" y="0"/>
                    <a:pt x="3069" y="121"/>
                    <a:pt x="2633" y="375"/>
                  </a:cubicBezTo>
                  <a:cubicBezTo>
                    <a:pt x="1178" y="1206"/>
                    <a:pt x="1" y="3248"/>
                    <a:pt x="1" y="4946"/>
                  </a:cubicBezTo>
                  <a:cubicBezTo>
                    <a:pt x="1" y="6145"/>
                    <a:pt x="589" y="6843"/>
                    <a:pt x="1449" y="6843"/>
                  </a:cubicBezTo>
                  <a:cubicBezTo>
                    <a:pt x="1804" y="6843"/>
                    <a:pt x="2207" y="6723"/>
                    <a:pt x="2633" y="6470"/>
                  </a:cubicBezTo>
                  <a:cubicBezTo>
                    <a:pt x="4120" y="5639"/>
                    <a:pt x="5298" y="3594"/>
                    <a:pt x="5298" y="1899"/>
                  </a:cubicBezTo>
                  <a:cubicBezTo>
                    <a:pt x="5298" y="698"/>
                    <a:pt x="4710" y="0"/>
                    <a:pt x="3840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352;p42">
              <a:extLst>
                <a:ext uri="{FF2B5EF4-FFF2-40B4-BE49-F238E27FC236}">
                  <a16:creationId xmlns:a16="http://schemas.microsoft.com/office/drawing/2014/main" id="{B211996E-2A96-7686-0B1F-E98A512F0427}"/>
                </a:ext>
              </a:extLst>
            </p:cNvPr>
            <p:cNvSpPr/>
            <p:nvPr/>
          </p:nvSpPr>
          <p:spPr>
            <a:xfrm>
              <a:off x="5261375" y="2937450"/>
              <a:ext cx="254575" cy="244150"/>
            </a:xfrm>
            <a:custGeom>
              <a:avLst/>
              <a:gdLst/>
              <a:ahLst/>
              <a:cxnLst/>
              <a:rect l="l" t="t" r="r" b="b"/>
              <a:pathLst>
                <a:path w="10183" h="9766" extrusionOk="0">
                  <a:moveTo>
                    <a:pt x="7762" y="1"/>
                  </a:moveTo>
                  <a:cubicBezTo>
                    <a:pt x="7178" y="1"/>
                    <a:pt x="6519" y="190"/>
                    <a:pt x="5819" y="590"/>
                  </a:cubicBezTo>
                  <a:lnTo>
                    <a:pt x="4331" y="1457"/>
                  </a:lnTo>
                  <a:cubicBezTo>
                    <a:pt x="1940" y="2842"/>
                    <a:pt x="1" y="6236"/>
                    <a:pt x="1" y="9006"/>
                  </a:cubicBezTo>
                  <a:lnTo>
                    <a:pt x="1" y="9732"/>
                  </a:lnTo>
                  <a:cubicBezTo>
                    <a:pt x="69" y="9755"/>
                    <a:pt x="152" y="9765"/>
                    <a:pt x="248" y="9765"/>
                  </a:cubicBezTo>
                  <a:cubicBezTo>
                    <a:pt x="2100" y="9765"/>
                    <a:pt x="8834" y="5784"/>
                    <a:pt x="10183" y="3742"/>
                  </a:cubicBezTo>
                  <a:lnTo>
                    <a:pt x="10183" y="3119"/>
                  </a:lnTo>
                  <a:cubicBezTo>
                    <a:pt x="10183" y="1148"/>
                    <a:pt x="9201" y="1"/>
                    <a:pt x="7762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98194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/>
          <p:cNvSpPr txBox="1">
            <a:spLocks noGrp="1"/>
          </p:cNvSpPr>
          <p:nvPr>
            <p:ph type="title"/>
          </p:nvPr>
        </p:nvSpPr>
        <p:spPr>
          <a:xfrm>
            <a:off x="713225" y="1895475"/>
            <a:ext cx="43827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Length of Key</a:t>
            </a:r>
            <a:endParaRPr dirty="0"/>
          </a:p>
        </p:txBody>
      </p:sp>
      <p:sp>
        <p:nvSpPr>
          <p:cNvPr id="430" name="Google Shape;430;p38"/>
          <p:cNvSpPr txBox="1">
            <a:spLocks noGrp="1"/>
          </p:cNvSpPr>
          <p:nvPr>
            <p:ph type="title" idx="2"/>
          </p:nvPr>
        </p:nvSpPr>
        <p:spPr>
          <a:xfrm>
            <a:off x="713225" y="1546450"/>
            <a:ext cx="43827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678F06-4EA6-1B9B-9494-8EDBDE9E64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970" y="670963"/>
            <a:ext cx="5757029" cy="35581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4013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/>
          <p:cNvSpPr txBox="1">
            <a:spLocks noGrp="1"/>
          </p:cNvSpPr>
          <p:nvPr>
            <p:ph type="title"/>
          </p:nvPr>
        </p:nvSpPr>
        <p:spPr>
          <a:xfrm>
            <a:off x="408425" y="475030"/>
            <a:ext cx="43827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Flowchart</a:t>
            </a:r>
            <a:endParaRPr dirty="0"/>
          </a:p>
        </p:txBody>
      </p:sp>
      <p:sp>
        <p:nvSpPr>
          <p:cNvPr id="430" name="Google Shape;430;p38"/>
          <p:cNvSpPr txBox="1">
            <a:spLocks noGrp="1"/>
          </p:cNvSpPr>
          <p:nvPr>
            <p:ph type="title" idx="2"/>
          </p:nvPr>
        </p:nvSpPr>
        <p:spPr>
          <a:xfrm>
            <a:off x="408425" y="205330"/>
            <a:ext cx="43827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87A762A-2416-49DE-77C9-E4A89D49B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" y="1743185"/>
            <a:ext cx="8451941" cy="24554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8498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dog&#10;&#10;Description automatically generated with low confidence">
            <a:extLst>
              <a:ext uri="{FF2B5EF4-FFF2-40B4-BE49-F238E27FC236}">
                <a16:creationId xmlns:a16="http://schemas.microsoft.com/office/drawing/2014/main" id="{F9676E58-7310-8173-D0CA-AE60D257C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359" y="53163"/>
            <a:ext cx="3561282" cy="503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24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87;p63">
            <a:extLst>
              <a:ext uri="{FF2B5EF4-FFF2-40B4-BE49-F238E27FC236}">
                <a16:creationId xmlns:a16="http://schemas.microsoft.com/office/drawing/2014/main" id="{3658E59C-AC2E-6AD9-D642-98008A719D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41535" y="1964440"/>
            <a:ext cx="4573200" cy="1527000"/>
          </a:xfrm>
          <a:prstGeom prst="rect">
            <a:avLst/>
          </a:prstGeom>
          <a:ln>
            <a:solidFill>
              <a:srgbClr val="27DEB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</p:spTree>
    <p:extLst>
      <p:ext uri="{BB962C8B-B14F-4D97-AF65-F5344CB8AC3E}">
        <p14:creationId xmlns:p14="http://schemas.microsoft.com/office/powerpoint/2010/main" val="2414089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8"/>
          <p:cNvSpPr/>
          <p:nvPr/>
        </p:nvSpPr>
        <p:spPr>
          <a:xfrm>
            <a:off x="5211338" y="4336100"/>
            <a:ext cx="2616600" cy="224700"/>
          </a:xfrm>
          <a:prstGeom prst="ellipse">
            <a:avLst/>
          </a:prstGeom>
          <a:solidFill>
            <a:srgbClr val="1CC6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8"/>
          <p:cNvSpPr txBox="1">
            <a:spLocks noGrp="1"/>
          </p:cNvSpPr>
          <p:nvPr>
            <p:ph type="title"/>
          </p:nvPr>
        </p:nvSpPr>
        <p:spPr>
          <a:xfrm>
            <a:off x="713225" y="1895475"/>
            <a:ext cx="43827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Cryptography</a:t>
            </a:r>
            <a:endParaRPr dirty="0"/>
          </a:p>
        </p:txBody>
      </p:sp>
      <p:grpSp>
        <p:nvGrpSpPr>
          <p:cNvPr id="389" name="Google Shape;389;p38"/>
          <p:cNvGrpSpPr/>
          <p:nvPr/>
        </p:nvGrpSpPr>
        <p:grpSpPr>
          <a:xfrm flipH="1">
            <a:off x="6912876" y="1031440"/>
            <a:ext cx="1886767" cy="3968273"/>
            <a:chOff x="1381975" y="537675"/>
            <a:chExt cx="1374875" cy="3410375"/>
          </a:xfrm>
        </p:grpSpPr>
        <p:sp>
          <p:nvSpPr>
            <p:cNvPr id="390" name="Google Shape;390;p38"/>
            <p:cNvSpPr/>
            <p:nvPr/>
          </p:nvSpPr>
          <p:spPr>
            <a:xfrm>
              <a:off x="1381975" y="537675"/>
              <a:ext cx="1374875" cy="3410375"/>
            </a:xfrm>
            <a:custGeom>
              <a:avLst/>
              <a:gdLst/>
              <a:ahLst/>
              <a:cxnLst/>
              <a:rect l="l" t="t" r="r" b="b"/>
              <a:pathLst>
                <a:path w="54995" h="136415" extrusionOk="0">
                  <a:moveTo>
                    <a:pt x="50406" y="0"/>
                  </a:moveTo>
                  <a:cubicBezTo>
                    <a:pt x="49783" y="0"/>
                    <a:pt x="49160" y="139"/>
                    <a:pt x="48691" y="416"/>
                  </a:cubicBezTo>
                  <a:lnTo>
                    <a:pt x="1732" y="27534"/>
                  </a:lnTo>
                  <a:cubicBezTo>
                    <a:pt x="762" y="28088"/>
                    <a:pt x="0" y="29404"/>
                    <a:pt x="0" y="30512"/>
                  </a:cubicBezTo>
                  <a:lnTo>
                    <a:pt x="0" y="132361"/>
                  </a:lnTo>
                  <a:cubicBezTo>
                    <a:pt x="0" y="133436"/>
                    <a:pt x="762" y="134786"/>
                    <a:pt x="1732" y="135306"/>
                  </a:cubicBezTo>
                  <a:lnTo>
                    <a:pt x="2876" y="135999"/>
                  </a:lnTo>
                  <a:cubicBezTo>
                    <a:pt x="3343" y="136276"/>
                    <a:pt x="3966" y="136415"/>
                    <a:pt x="4589" y="136415"/>
                  </a:cubicBezTo>
                  <a:cubicBezTo>
                    <a:pt x="5213" y="136415"/>
                    <a:pt x="5836" y="136276"/>
                    <a:pt x="6303" y="135999"/>
                  </a:cubicBezTo>
                  <a:lnTo>
                    <a:pt x="53263" y="108881"/>
                  </a:lnTo>
                  <a:cubicBezTo>
                    <a:pt x="54232" y="108327"/>
                    <a:pt x="54994" y="107011"/>
                    <a:pt x="54994" y="105903"/>
                  </a:cubicBezTo>
                  <a:lnTo>
                    <a:pt x="54994" y="4054"/>
                  </a:lnTo>
                  <a:cubicBezTo>
                    <a:pt x="54994" y="2945"/>
                    <a:pt x="54232" y="1629"/>
                    <a:pt x="53263" y="1075"/>
                  </a:cubicBezTo>
                  <a:lnTo>
                    <a:pt x="52121" y="416"/>
                  </a:lnTo>
                  <a:cubicBezTo>
                    <a:pt x="51653" y="139"/>
                    <a:pt x="51030" y="0"/>
                    <a:pt x="50406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8"/>
            <p:cNvSpPr/>
            <p:nvPr/>
          </p:nvSpPr>
          <p:spPr>
            <a:xfrm>
              <a:off x="1381975" y="1258000"/>
              <a:ext cx="172325" cy="2690050"/>
            </a:xfrm>
            <a:custGeom>
              <a:avLst/>
              <a:gdLst/>
              <a:ahLst/>
              <a:cxnLst/>
              <a:rect l="l" t="t" r="r" b="b"/>
              <a:pathLst>
                <a:path w="6893" h="107602" extrusionOk="0">
                  <a:moveTo>
                    <a:pt x="521" y="1"/>
                  </a:moveTo>
                  <a:cubicBezTo>
                    <a:pt x="208" y="522"/>
                    <a:pt x="0" y="1145"/>
                    <a:pt x="0" y="1699"/>
                  </a:cubicBezTo>
                  <a:lnTo>
                    <a:pt x="0" y="103548"/>
                  </a:lnTo>
                  <a:cubicBezTo>
                    <a:pt x="0" y="104623"/>
                    <a:pt x="762" y="105973"/>
                    <a:pt x="1732" y="106493"/>
                  </a:cubicBezTo>
                  <a:lnTo>
                    <a:pt x="2876" y="107186"/>
                  </a:lnTo>
                  <a:cubicBezTo>
                    <a:pt x="3343" y="107463"/>
                    <a:pt x="3966" y="107602"/>
                    <a:pt x="4589" y="107602"/>
                  </a:cubicBezTo>
                  <a:cubicBezTo>
                    <a:pt x="5213" y="107602"/>
                    <a:pt x="5836" y="107463"/>
                    <a:pt x="6303" y="107186"/>
                  </a:cubicBezTo>
                  <a:lnTo>
                    <a:pt x="6893" y="106840"/>
                  </a:lnTo>
                  <a:lnTo>
                    <a:pt x="6893" y="3672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>
              <a:off x="1496250" y="607950"/>
              <a:ext cx="1260600" cy="3335625"/>
            </a:xfrm>
            <a:custGeom>
              <a:avLst/>
              <a:gdLst/>
              <a:ahLst/>
              <a:cxnLst/>
              <a:rect l="l" t="t" r="r" b="b"/>
              <a:pathLst>
                <a:path w="50424" h="133425" extrusionOk="0">
                  <a:moveTo>
                    <a:pt x="49470" y="0"/>
                  </a:moveTo>
                  <a:cubicBezTo>
                    <a:pt x="49237" y="0"/>
                    <a:pt x="48973" y="76"/>
                    <a:pt x="48692" y="237"/>
                  </a:cubicBezTo>
                  <a:lnTo>
                    <a:pt x="1732" y="27355"/>
                  </a:lnTo>
                  <a:cubicBezTo>
                    <a:pt x="798" y="27909"/>
                    <a:pt x="0" y="29225"/>
                    <a:pt x="0" y="30333"/>
                  </a:cubicBezTo>
                  <a:lnTo>
                    <a:pt x="0" y="132182"/>
                  </a:lnTo>
                  <a:cubicBezTo>
                    <a:pt x="0" y="132969"/>
                    <a:pt x="402" y="133425"/>
                    <a:pt x="970" y="133425"/>
                  </a:cubicBezTo>
                  <a:cubicBezTo>
                    <a:pt x="1202" y="133425"/>
                    <a:pt x="1461" y="133349"/>
                    <a:pt x="1732" y="133188"/>
                  </a:cubicBezTo>
                  <a:lnTo>
                    <a:pt x="48692" y="106070"/>
                  </a:lnTo>
                  <a:cubicBezTo>
                    <a:pt x="49661" y="105516"/>
                    <a:pt x="50423" y="104200"/>
                    <a:pt x="50423" y="103092"/>
                  </a:cubicBezTo>
                  <a:lnTo>
                    <a:pt x="50423" y="1243"/>
                  </a:lnTo>
                  <a:cubicBezTo>
                    <a:pt x="50423" y="456"/>
                    <a:pt x="50039" y="0"/>
                    <a:pt x="4947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1554275" y="905575"/>
              <a:ext cx="1141125" cy="2743000"/>
            </a:xfrm>
            <a:custGeom>
              <a:avLst/>
              <a:gdLst/>
              <a:ahLst/>
              <a:cxnLst/>
              <a:rect l="l" t="t" r="r" b="b"/>
              <a:pathLst>
                <a:path w="45645" h="109720" extrusionOk="0">
                  <a:moveTo>
                    <a:pt x="44835" y="1"/>
                  </a:moveTo>
                  <a:cubicBezTo>
                    <a:pt x="44631" y="1"/>
                    <a:pt x="44400" y="68"/>
                    <a:pt x="44154" y="212"/>
                  </a:cubicBezTo>
                  <a:lnTo>
                    <a:pt x="1455" y="24869"/>
                  </a:lnTo>
                  <a:cubicBezTo>
                    <a:pt x="658" y="25318"/>
                    <a:pt x="1" y="26462"/>
                    <a:pt x="1" y="27396"/>
                  </a:cubicBezTo>
                  <a:lnTo>
                    <a:pt x="1" y="108677"/>
                  </a:lnTo>
                  <a:cubicBezTo>
                    <a:pt x="1" y="109335"/>
                    <a:pt x="327" y="109719"/>
                    <a:pt x="799" y="109719"/>
                  </a:cubicBezTo>
                  <a:cubicBezTo>
                    <a:pt x="996" y="109719"/>
                    <a:pt x="1220" y="109652"/>
                    <a:pt x="1455" y="109508"/>
                  </a:cubicBezTo>
                  <a:lnTo>
                    <a:pt x="44154" y="84851"/>
                  </a:lnTo>
                  <a:cubicBezTo>
                    <a:pt x="44985" y="84399"/>
                    <a:pt x="45645" y="83258"/>
                    <a:pt x="45645" y="82321"/>
                  </a:cubicBezTo>
                  <a:lnTo>
                    <a:pt x="45645" y="1043"/>
                  </a:lnTo>
                  <a:cubicBezTo>
                    <a:pt x="45645" y="384"/>
                    <a:pt x="45318" y="1"/>
                    <a:pt x="4483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2098000" y="1015350"/>
              <a:ext cx="57175" cy="74125"/>
            </a:xfrm>
            <a:custGeom>
              <a:avLst/>
              <a:gdLst/>
              <a:ahLst/>
              <a:cxnLst/>
              <a:rect l="l" t="t" r="r" b="b"/>
              <a:pathLst>
                <a:path w="2287" h="2965" extrusionOk="0">
                  <a:moveTo>
                    <a:pt x="1647" y="0"/>
                  </a:moveTo>
                  <a:cubicBezTo>
                    <a:pt x="1494" y="0"/>
                    <a:pt x="1322" y="48"/>
                    <a:pt x="1142" y="148"/>
                  </a:cubicBezTo>
                  <a:cubicBezTo>
                    <a:pt x="518" y="531"/>
                    <a:pt x="0" y="1395"/>
                    <a:pt x="0" y="2157"/>
                  </a:cubicBezTo>
                  <a:cubicBezTo>
                    <a:pt x="0" y="2675"/>
                    <a:pt x="262" y="2965"/>
                    <a:pt x="637" y="2965"/>
                  </a:cubicBezTo>
                  <a:cubicBezTo>
                    <a:pt x="790" y="2965"/>
                    <a:pt x="961" y="2917"/>
                    <a:pt x="1142" y="2816"/>
                  </a:cubicBezTo>
                  <a:cubicBezTo>
                    <a:pt x="1765" y="2434"/>
                    <a:pt x="2286" y="1534"/>
                    <a:pt x="2286" y="808"/>
                  </a:cubicBezTo>
                  <a:cubicBezTo>
                    <a:pt x="2286" y="290"/>
                    <a:pt x="2023" y="0"/>
                    <a:pt x="16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2026100" y="1031875"/>
              <a:ext cx="254575" cy="170550"/>
            </a:xfrm>
            <a:custGeom>
              <a:avLst/>
              <a:gdLst/>
              <a:ahLst/>
              <a:cxnLst/>
              <a:rect l="l" t="t" r="r" b="b"/>
              <a:pathLst>
                <a:path w="10183" h="6822" extrusionOk="0">
                  <a:moveTo>
                    <a:pt x="9819" y="1"/>
                  </a:moveTo>
                  <a:cubicBezTo>
                    <a:pt x="9721" y="1"/>
                    <a:pt x="9609" y="36"/>
                    <a:pt x="9490" y="111"/>
                  </a:cubicBezTo>
                  <a:cubicBezTo>
                    <a:pt x="7204" y="1463"/>
                    <a:pt x="3048" y="3920"/>
                    <a:pt x="729" y="5203"/>
                  </a:cubicBezTo>
                  <a:cubicBezTo>
                    <a:pt x="314" y="5444"/>
                    <a:pt x="1" y="5929"/>
                    <a:pt x="1" y="6344"/>
                  </a:cubicBezTo>
                  <a:cubicBezTo>
                    <a:pt x="1" y="6659"/>
                    <a:pt x="152" y="6821"/>
                    <a:pt x="372" y="6821"/>
                  </a:cubicBezTo>
                  <a:cubicBezTo>
                    <a:pt x="468" y="6821"/>
                    <a:pt x="578" y="6790"/>
                    <a:pt x="693" y="6727"/>
                  </a:cubicBezTo>
                  <a:lnTo>
                    <a:pt x="9490" y="1635"/>
                  </a:lnTo>
                  <a:cubicBezTo>
                    <a:pt x="9872" y="1427"/>
                    <a:pt x="10182" y="873"/>
                    <a:pt x="10182" y="457"/>
                  </a:cubicBezTo>
                  <a:cubicBezTo>
                    <a:pt x="10182" y="171"/>
                    <a:pt x="10035" y="1"/>
                    <a:pt x="98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8"/>
            <p:cNvSpPr/>
            <p:nvPr/>
          </p:nvSpPr>
          <p:spPr>
            <a:xfrm>
              <a:off x="1972425" y="1192125"/>
              <a:ext cx="32100" cy="41475"/>
            </a:xfrm>
            <a:custGeom>
              <a:avLst/>
              <a:gdLst/>
              <a:ahLst/>
              <a:cxnLst/>
              <a:rect l="l" t="t" r="r" b="b"/>
              <a:pathLst>
                <a:path w="1284" h="1659" extrusionOk="0">
                  <a:moveTo>
                    <a:pt x="917" y="1"/>
                  </a:moveTo>
                  <a:cubicBezTo>
                    <a:pt x="830" y="1"/>
                    <a:pt x="731" y="25"/>
                    <a:pt x="624" y="73"/>
                  </a:cubicBezTo>
                  <a:cubicBezTo>
                    <a:pt x="278" y="281"/>
                    <a:pt x="0" y="802"/>
                    <a:pt x="0" y="1217"/>
                  </a:cubicBezTo>
                  <a:cubicBezTo>
                    <a:pt x="0" y="1504"/>
                    <a:pt x="133" y="1659"/>
                    <a:pt x="328" y="1659"/>
                  </a:cubicBezTo>
                  <a:cubicBezTo>
                    <a:pt x="416" y="1659"/>
                    <a:pt x="517" y="1628"/>
                    <a:pt x="624" y="1564"/>
                  </a:cubicBezTo>
                  <a:cubicBezTo>
                    <a:pt x="1006" y="1356"/>
                    <a:pt x="1283" y="871"/>
                    <a:pt x="1283" y="455"/>
                  </a:cubicBezTo>
                  <a:cubicBezTo>
                    <a:pt x="1283" y="157"/>
                    <a:pt x="1140" y="1"/>
                    <a:pt x="9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8"/>
            <p:cNvSpPr/>
            <p:nvPr/>
          </p:nvSpPr>
          <p:spPr>
            <a:xfrm>
              <a:off x="2069400" y="3392175"/>
              <a:ext cx="114300" cy="148075"/>
            </a:xfrm>
            <a:custGeom>
              <a:avLst/>
              <a:gdLst/>
              <a:ahLst/>
              <a:cxnLst/>
              <a:rect l="l" t="t" r="r" b="b"/>
              <a:pathLst>
                <a:path w="4572" h="5923" extrusionOk="0">
                  <a:moveTo>
                    <a:pt x="3316" y="1"/>
                  </a:moveTo>
                  <a:cubicBezTo>
                    <a:pt x="3008" y="1"/>
                    <a:pt x="2659" y="101"/>
                    <a:pt x="2286" y="312"/>
                  </a:cubicBezTo>
                  <a:cubicBezTo>
                    <a:pt x="1039" y="1040"/>
                    <a:pt x="0" y="2805"/>
                    <a:pt x="0" y="4296"/>
                  </a:cubicBezTo>
                  <a:cubicBezTo>
                    <a:pt x="0" y="5327"/>
                    <a:pt x="523" y="5923"/>
                    <a:pt x="1272" y="5923"/>
                  </a:cubicBezTo>
                  <a:cubicBezTo>
                    <a:pt x="1578" y="5923"/>
                    <a:pt x="1923" y="5823"/>
                    <a:pt x="2286" y="5612"/>
                  </a:cubicBezTo>
                  <a:cubicBezTo>
                    <a:pt x="3569" y="4883"/>
                    <a:pt x="4571" y="3082"/>
                    <a:pt x="4571" y="1628"/>
                  </a:cubicBezTo>
                  <a:cubicBezTo>
                    <a:pt x="4571" y="596"/>
                    <a:pt x="4067" y="1"/>
                    <a:pt x="331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9" name="Google Shape;429;p38"/>
          <p:cNvSpPr txBox="1">
            <a:spLocks noGrp="1"/>
          </p:cNvSpPr>
          <p:nvPr>
            <p:ph type="subTitle" idx="1"/>
          </p:nvPr>
        </p:nvSpPr>
        <p:spPr>
          <a:xfrm>
            <a:off x="713225" y="2800350"/>
            <a:ext cx="43827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US" dirty="0"/>
              <a:t>Cryptography derives from Greek, </a:t>
            </a:r>
            <a:r>
              <a:rPr lang="en-US" dirty="0" err="1"/>
              <a:t>krypt</a:t>
            </a:r>
            <a:r>
              <a:rPr lang="id-ID" dirty="0">
                <a:effectLst/>
                <a:latin typeface="Roboto Mono" panose="00000009000000000000" pitchFamily="49" charset="0"/>
                <a:ea typeface="Roboto Mono" panose="00000009000000000000" pitchFamily="49" charset="0"/>
              </a:rPr>
              <a:t>ó</a:t>
            </a:r>
            <a:r>
              <a:rPr lang="en-US" dirty="0"/>
              <a:t>s which means “secret” and </a:t>
            </a:r>
            <a:r>
              <a:rPr lang="id-ID" dirty="0">
                <a:effectLst/>
                <a:latin typeface="Roboto Mono" panose="00000009000000000000" pitchFamily="49" charset="0"/>
                <a:ea typeface="Roboto Mono" panose="00000009000000000000" pitchFamily="49" charset="0"/>
              </a:rPr>
              <a:t>γράφειν which means "to write". Combine those two words together, and then it means secret writing. </a:t>
            </a:r>
            <a:endParaRPr lang="en-US" dirty="0"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  <p:sp>
        <p:nvSpPr>
          <p:cNvPr id="430" name="Google Shape;430;p38"/>
          <p:cNvSpPr txBox="1">
            <a:spLocks noGrp="1"/>
          </p:cNvSpPr>
          <p:nvPr>
            <p:ph type="title" idx="2"/>
          </p:nvPr>
        </p:nvSpPr>
        <p:spPr>
          <a:xfrm>
            <a:off x="713225" y="1546450"/>
            <a:ext cx="43827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" name="Google Shape;1324;p42">
            <a:extLst>
              <a:ext uri="{FF2B5EF4-FFF2-40B4-BE49-F238E27FC236}">
                <a16:creationId xmlns:a16="http://schemas.microsoft.com/office/drawing/2014/main" id="{199F51C2-DA39-AF5F-0546-8F2A3B8055B0}"/>
              </a:ext>
            </a:extLst>
          </p:cNvPr>
          <p:cNvGrpSpPr/>
          <p:nvPr/>
        </p:nvGrpSpPr>
        <p:grpSpPr>
          <a:xfrm flipH="1">
            <a:off x="4804392" y="826491"/>
            <a:ext cx="3191677" cy="2821659"/>
            <a:chOff x="5085675" y="1978850"/>
            <a:chExt cx="1521150" cy="1344800"/>
          </a:xfrm>
        </p:grpSpPr>
        <p:sp>
          <p:nvSpPr>
            <p:cNvPr id="3" name="Google Shape;1325;p42">
              <a:extLst>
                <a:ext uri="{FF2B5EF4-FFF2-40B4-BE49-F238E27FC236}">
                  <a16:creationId xmlns:a16="http://schemas.microsoft.com/office/drawing/2014/main" id="{FB293758-23B7-7F95-F257-46C4B5B73A75}"/>
                </a:ext>
              </a:extLst>
            </p:cNvPr>
            <p:cNvSpPr/>
            <p:nvPr/>
          </p:nvSpPr>
          <p:spPr>
            <a:xfrm>
              <a:off x="5638875" y="1978850"/>
              <a:ext cx="967950" cy="705200"/>
            </a:xfrm>
            <a:custGeom>
              <a:avLst/>
              <a:gdLst/>
              <a:ahLst/>
              <a:cxnLst/>
              <a:rect l="l" t="t" r="r" b="b"/>
              <a:pathLst>
                <a:path w="38718" h="28208" extrusionOk="0">
                  <a:moveTo>
                    <a:pt x="35290" y="0"/>
                  </a:moveTo>
                  <a:cubicBezTo>
                    <a:pt x="34849" y="0"/>
                    <a:pt x="34407" y="95"/>
                    <a:pt x="34077" y="285"/>
                  </a:cubicBezTo>
                  <a:lnTo>
                    <a:pt x="1214" y="19263"/>
                  </a:lnTo>
                  <a:cubicBezTo>
                    <a:pt x="521" y="19645"/>
                    <a:pt x="0" y="20615"/>
                    <a:pt x="0" y="21377"/>
                  </a:cubicBezTo>
                  <a:lnTo>
                    <a:pt x="0" y="25256"/>
                  </a:lnTo>
                  <a:cubicBezTo>
                    <a:pt x="0" y="26017"/>
                    <a:pt x="521" y="26951"/>
                    <a:pt x="1214" y="27367"/>
                  </a:cubicBezTo>
                  <a:lnTo>
                    <a:pt x="2183" y="27921"/>
                  </a:lnTo>
                  <a:cubicBezTo>
                    <a:pt x="2530" y="28112"/>
                    <a:pt x="2971" y="28208"/>
                    <a:pt x="3412" y="28208"/>
                  </a:cubicBezTo>
                  <a:cubicBezTo>
                    <a:pt x="3853" y="28208"/>
                    <a:pt x="4294" y="28112"/>
                    <a:pt x="4641" y="27921"/>
                  </a:cubicBezTo>
                  <a:lnTo>
                    <a:pt x="37507" y="8943"/>
                  </a:lnTo>
                  <a:cubicBezTo>
                    <a:pt x="38164" y="8563"/>
                    <a:pt x="38718" y="7627"/>
                    <a:pt x="38718" y="6865"/>
                  </a:cubicBezTo>
                  <a:lnTo>
                    <a:pt x="38718" y="2986"/>
                  </a:lnTo>
                  <a:cubicBezTo>
                    <a:pt x="38718" y="2191"/>
                    <a:pt x="38164" y="1255"/>
                    <a:pt x="37507" y="875"/>
                  </a:cubicBezTo>
                  <a:lnTo>
                    <a:pt x="36501" y="285"/>
                  </a:lnTo>
                  <a:cubicBezTo>
                    <a:pt x="36173" y="95"/>
                    <a:pt x="35732" y="0"/>
                    <a:pt x="35290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26;p42">
              <a:extLst>
                <a:ext uri="{FF2B5EF4-FFF2-40B4-BE49-F238E27FC236}">
                  <a16:creationId xmlns:a16="http://schemas.microsoft.com/office/drawing/2014/main" id="{6A487C39-5BAC-43F5-7120-7A54F4ADCB71}"/>
                </a:ext>
              </a:extLst>
            </p:cNvPr>
            <p:cNvSpPr/>
            <p:nvPr/>
          </p:nvSpPr>
          <p:spPr>
            <a:xfrm>
              <a:off x="5638875" y="2482925"/>
              <a:ext cx="110825" cy="201200"/>
            </a:xfrm>
            <a:custGeom>
              <a:avLst/>
              <a:gdLst/>
              <a:ahLst/>
              <a:cxnLst/>
              <a:rect l="l" t="t" r="r" b="b"/>
              <a:pathLst>
                <a:path w="4433" h="8048" extrusionOk="0">
                  <a:moveTo>
                    <a:pt x="346" y="0"/>
                  </a:moveTo>
                  <a:cubicBezTo>
                    <a:pt x="139" y="383"/>
                    <a:pt x="0" y="832"/>
                    <a:pt x="0" y="1214"/>
                  </a:cubicBezTo>
                  <a:lnTo>
                    <a:pt x="0" y="5093"/>
                  </a:lnTo>
                  <a:cubicBezTo>
                    <a:pt x="0" y="5854"/>
                    <a:pt x="521" y="6788"/>
                    <a:pt x="1214" y="7204"/>
                  </a:cubicBezTo>
                  <a:lnTo>
                    <a:pt x="2183" y="7758"/>
                  </a:lnTo>
                  <a:cubicBezTo>
                    <a:pt x="2530" y="7951"/>
                    <a:pt x="2973" y="8047"/>
                    <a:pt x="3418" y="8047"/>
                  </a:cubicBezTo>
                  <a:cubicBezTo>
                    <a:pt x="3771" y="8047"/>
                    <a:pt x="4126" y="7986"/>
                    <a:pt x="4433" y="7863"/>
                  </a:cubicBezTo>
                  <a:lnTo>
                    <a:pt x="4433" y="7863"/>
                  </a:lnTo>
                  <a:cubicBezTo>
                    <a:pt x="4312" y="7906"/>
                    <a:pt x="4198" y="7926"/>
                    <a:pt x="4091" y="7926"/>
                  </a:cubicBezTo>
                  <a:cubicBezTo>
                    <a:pt x="3679" y="7926"/>
                    <a:pt x="3394" y="7616"/>
                    <a:pt x="3394" y="7065"/>
                  </a:cubicBezTo>
                  <a:lnTo>
                    <a:pt x="3394" y="3186"/>
                  </a:lnTo>
                  <a:cubicBezTo>
                    <a:pt x="3394" y="2807"/>
                    <a:pt x="3533" y="2355"/>
                    <a:pt x="3776" y="1976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27;p42">
              <a:extLst>
                <a:ext uri="{FF2B5EF4-FFF2-40B4-BE49-F238E27FC236}">
                  <a16:creationId xmlns:a16="http://schemas.microsoft.com/office/drawing/2014/main" id="{3A38843F-F74F-23D4-B0F1-DFE922A272C0}"/>
                </a:ext>
              </a:extLst>
            </p:cNvPr>
            <p:cNvSpPr/>
            <p:nvPr/>
          </p:nvSpPr>
          <p:spPr>
            <a:xfrm>
              <a:off x="5647525" y="1978850"/>
              <a:ext cx="958475" cy="553475"/>
            </a:xfrm>
            <a:custGeom>
              <a:avLst/>
              <a:gdLst/>
              <a:ahLst/>
              <a:cxnLst/>
              <a:rect l="l" t="t" r="r" b="b"/>
              <a:pathLst>
                <a:path w="38339" h="22139" extrusionOk="0">
                  <a:moveTo>
                    <a:pt x="34944" y="0"/>
                  </a:moveTo>
                  <a:cubicBezTo>
                    <a:pt x="34503" y="0"/>
                    <a:pt x="34061" y="95"/>
                    <a:pt x="33731" y="285"/>
                  </a:cubicBezTo>
                  <a:lnTo>
                    <a:pt x="868" y="19263"/>
                  </a:lnTo>
                  <a:cubicBezTo>
                    <a:pt x="521" y="19471"/>
                    <a:pt x="208" y="19784"/>
                    <a:pt x="0" y="20163"/>
                  </a:cubicBezTo>
                  <a:lnTo>
                    <a:pt x="3430" y="22139"/>
                  </a:lnTo>
                  <a:cubicBezTo>
                    <a:pt x="3638" y="21756"/>
                    <a:pt x="3948" y="21446"/>
                    <a:pt x="4295" y="21238"/>
                  </a:cubicBezTo>
                  <a:lnTo>
                    <a:pt x="37161" y="2294"/>
                  </a:lnTo>
                  <a:cubicBezTo>
                    <a:pt x="37357" y="2171"/>
                    <a:pt x="37540" y="2114"/>
                    <a:pt x="37702" y="2114"/>
                  </a:cubicBezTo>
                  <a:cubicBezTo>
                    <a:pt x="37998" y="2114"/>
                    <a:pt x="38226" y="2305"/>
                    <a:pt x="38339" y="2640"/>
                  </a:cubicBezTo>
                  <a:cubicBezTo>
                    <a:pt x="38200" y="1947"/>
                    <a:pt x="37715" y="1221"/>
                    <a:pt x="37161" y="875"/>
                  </a:cubicBezTo>
                  <a:lnTo>
                    <a:pt x="36155" y="285"/>
                  </a:lnTo>
                  <a:cubicBezTo>
                    <a:pt x="35827" y="95"/>
                    <a:pt x="35386" y="0"/>
                    <a:pt x="349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28;p42">
              <a:extLst>
                <a:ext uri="{FF2B5EF4-FFF2-40B4-BE49-F238E27FC236}">
                  <a16:creationId xmlns:a16="http://schemas.microsoft.com/office/drawing/2014/main" id="{120418F1-7E96-C13E-01A6-CC125729EE0B}"/>
                </a:ext>
              </a:extLst>
            </p:cNvPr>
            <p:cNvSpPr/>
            <p:nvPr/>
          </p:nvSpPr>
          <p:spPr>
            <a:xfrm>
              <a:off x="5799900" y="2517825"/>
              <a:ext cx="58075" cy="74850"/>
            </a:xfrm>
            <a:custGeom>
              <a:avLst/>
              <a:gdLst/>
              <a:ahLst/>
              <a:cxnLst/>
              <a:rect l="l" t="t" r="r" b="b"/>
              <a:pathLst>
                <a:path w="2323" h="2994" extrusionOk="0">
                  <a:moveTo>
                    <a:pt x="1676" y="0"/>
                  </a:moveTo>
                  <a:cubicBezTo>
                    <a:pt x="1517" y="0"/>
                    <a:pt x="1337" y="52"/>
                    <a:pt x="1145" y="164"/>
                  </a:cubicBezTo>
                  <a:cubicBezTo>
                    <a:pt x="521" y="544"/>
                    <a:pt x="1" y="1411"/>
                    <a:pt x="1" y="2173"/>
                  </a:cubicBezTo>
                  <a:cubicBezTo>
                    <a:pt x="1" y="2687"/>
                    <a:pt x="261" y="2994"/>
                    <a:pt x="635" y="2994"/>
                  </a:cubicBezTo>
                  <a:cubicBezTo>
                    <a:pt x="789" y="2994"/>
                    <a:pt x="963" y="2941"/>
                    <a:pt x="1145" y="2829"/>
                  </a:cubicBezTo>
                  <a:cubicBezTo>
                    <a:pt x="1801" y="2450"/>
                    <a:pt x="2322" y="1583"/>
                    <a:pt x="2322" y="821"/>
                  </a:cubicBezTo>
                  <a:cubicBezTo>
                    <a:pt x="2322" y="307"/>
                    <a:pt x="2061" y="0"/>
                    <a:pt x="1676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29;p42">
              <a:extLst>
                <a:ext uri="{FF2B5EF4-FFF2-40B4-BE49-F238E27FC236}">
                  <a16:creationId xmlns:a16="http://schemas.microsoft.com/office/drawing/2014/main" id="{E8607DF0-1783-44A0-77DB-960B5244ABCE}"/>
                </a:ext>
              </a:extLst>
            </p:cNvPr>
            <p:cNvSpPr/>
            <p:nvPr/>
          </p:nvSpPr>
          <p:spPr>
            <a:xfrm>
              <a:off x="5895125" y="2462825"/>
              <a:ext cx="58075" cy="74450"/>
            </a:xfrm>
            <a:custGeom>
              <a:avLst/>
              <a:gdLst/>
              <a:ahLst/>
              <a:cxnLst/>
              <a:rect l="l" t="t" r="r" b="b"/>
              <a:pathLst>
                <a:path w="2323" h="2978" extrusionOk="0">
                  <a:moveTo>
                    <a:pt x="1680" y="0"/>
                  </a:moveTo>
                  <a:cubicBezTo>
                    <a:pt x="1528" y="0"/>
                    <a:pt x="1357" y="48"/>
                    <a:pt x="1178" y="148"/>
                  </a:cubicBezTo>
                  <a:cubicBezTo>
                    <a:pt x="522" y="527"/>
                    <a:pt x="1" y="1428"/>
                    <a:pt x="1" y="2156"/>
                  </a:cubicBezTo>
                  <a:cubicBezTo>
                    <a:pt x="1" y="2670"/>
                    <a:pt x="262" y="2977"/>
                    <a:pt x="647" y="2977"/>
                  </a:cubicBezTo>
                  <a:cubicBezTo>
                    <a:pt x="806" y="2977"/>
                    <a:pt x="987" y="2925"/>
                    <a:pt x="1178" y="2813"/>
                  </a:cubicBezTo>
                  <a:cubicBezTo>
                    <a:pt x="1802" y="2467"/>
                    <a:pt x="2323" y="1566"/>
                    <a:pt x="2323" y="840"/>
                  </a:cubicBezTo>
                  <a:cubicBezTo>
                    <a:pt x="2323" y="297"/>
                    <a:pt x="2058" y="0"/>
                    <a:pt x="168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30;p42">
              <a:extLst>
                <a:ext uri="{FF2B5EF4-FFF2-40B4-BE49-F238E27FC236}">
                  <a16:creationId xmlns:a16="http://schemas.microsoft.com/office/drawing/2014/main" id="{593B97B0-A352-406D-C466-096D70BDF782}"/>
                </a:ext>
              </a:extLst>
            </p:cNvPr>
            <p:cNvSpPr/>
            <p:nvPr/>
          </p:nvSpPr>
          <p:spPr>
            <a:xfrm>
              <a:off x="5991275" y="2407850"/>
              <a:ext cx="57175" cy="74500"/>
            </a:xfrm>
            <a:custGeom>
              <a:avLst/>
              <a:gdLst/>
              <a:ahLst/>
              <a:cxnLst/>
              <a:rect l="l" t="t" r="r" b="b"/>
              <a:pathLst>
                <a:path w="2287" h="2980" extrusionOk="0">
                  <a:moveTo>
                    <a:pt x="1651" y="1"/>
                  </a:moveTo>
                  <a:cubicBezTo>
                    <a:pt x="1497" y="1"/>
                    <a:pt x="1324" y="53"/>
                    <a:pt x="1142" y="164"/>
                  </a:cubicBezTo>
                  <a:cubicBezTo>
                    <a:pt x="485" y="510"/>
                    <a:pt x="0" y="1410"/>
                    <a:pt x="0" y="2139"/>
                  </a:cubicBezTo>
                  <a:cubicBezTo>
                    <a:pt x="0" y="2682"/>
                    <a:pt x="247" y="2979"/>
                    <a:pt x="626" y="2979"/>
                  </a:cubicBezTo>
                  <a:cubicBezTo>
                    <a:pt x="779" y="2979"/>
                    <a:pt x="953" y="2931"/>
                    <a:pt x="1142" y="2832"/>
                  </a:cubicBezTo>
                  <a:cubicBezTo>
                    <a:pt x="1765" y="2449"/>
                    <a:pt x="2286" y="1549"/>
                    <a:pt x="2286" y="823"/>
                  </a:cubicBezTo>
                  <a:cubicBezTo>
                    <a:pt x="2286" y="307"/>
                    <a:pt x="2025" y="1"/>
                    <a:pt x="165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31;p42">
              <a:extLst>
                <a:ext uri="{FF2B5EF4-FFF2-40B4-BE49-F238E27FC236}">
                  <a16:creationId xmlns:a16="http://schemas.microsoft.com/office/drawing/2014/main" id="{B6577069-1643-1B27-8648-DF86D6834AFE}"/>
                </a:ext>
              </a:extLst>
            </p:cNvPr>
            <p:cNvSpPr/>
            <p:nvPr/>
          </p:nvSpPr>
          <p:spPr>
            <a:xfrm>
              <a:off x="6086500" y="2352450"/>
              <a:ext cx="58000" cy="74875"/>
            </a:xfrm>
            <a:custGeom>
              <a:avLst/>
              <a:gdLst/>
              <a:ahLst/>
              <a:cxnLst/>
              <a:rect l="l" t="t" r="r" b="b"/>
              <a:pathLst>
                <a:path w="2320" h="2995" extrusionOk="0">
                  <a:moveTo>
                    <a:pt x="1674" y="0"/>
                  </a:moveTo>
                  <a:cubicBezTo>
                    <a:pt x="1515" y="0"/>
                    <a:pt x="1335" y="52"/>
                    <a:pt x="1142" y="163"/>
                  </a:cubicBezTo>
                  <a:cubicBezTo>
                    <a:pt x="519" y="546"/>
                    <a:pt x="1" y="1410"/>
                    <a:pt x="1" y="2172"/>
                  </a:cubicBezTo>
                  <a:cubicBezTo>
                    <a:pt x="1" y="2688"/>
                    <a:pt x="261" y="2994"/>
                    <a:pt x="634" y="2994"/>
                  </a:cubicBezTo>
                  <a:cubicBezTo>
                    <a:pt x="787" y="2994"/>
                    <a:pt x="960" y="2942"/>
                    <a:pt x="1142" y="2831"/>
                  </a:cubicBezTo>
                  <a:cubicBezTo>
                    <a:pt x="1802" y="2449"/>
                    <a:pt x="2320" y="1548"/>
                    <a:pt x="2320" y="823"/>
                  </a:cubicBezTo>
                  <a:cubicBezTo>
                    <a:pt x="2320" y="307"/>
                    <a:pt x="2060" y="0"/>
                    <a:pt x="167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32;p42">
              <a:extLst>
                <a:ext uri="{FF2B5EF4-FFF2-40B4-BE49-F238E27FC236}">
                  <a16:creationId xmlns:a16="http://schemas.microsoft.com/office/drawing/2014/main" id="{16206E67-EC5D-2C56-09AF-1160FF96D270}"/>
                </a:ext>
              </a:extLst>
            </p:cNvPr>
            <p:cNvSpPr/>
            <p:nvPr/>
          </p:nvSpPr>
          <p:spPr>
            <a:xfrm>
              <a:off x="6181750" y="2297425"/>
              <a:ext cx="58000" cy="74475"/>
            </a:xfrm>
            <a:custGeom>
              <a:avLst/>
              <a:gdLst/>
              <a:ahLst/>
              <a:cxnLst/>
              <a:rect l="l" t="t" r="r" b="b"/>
              <a:pathLst>
                <a:path w="2320" h="2979" extrusionOk="0">
                  <a:moveTo>
                    <a:pt x="1665" y="0"/>
                  </a:moveTo>
                  <a:cubicBezTo>
                    <a:pt x="1508" y="0"/>
                    <a:pt x="1331" y="48"/>
                    <a:pt x="1142" y="148"/>
                  </a:cubicBezTo>
                  <a:cubicBezTo>
                    <a:pt x="518" y="530"/>
                    <a:pt x="0" y="1431"/>
                    <a:pt x="0" y="2156"/>
                  </a:cubicBezTo>
                  <a:cubicBezTo>
                    <a:pt x="0" y="2672"/>
                    <a:pt x="260" y="2979"/>
                    <a:pt x="633" y="2979"/>
                  </a:cubicBezTo>
                  <a:cubicBezTo>
                    <a:pt x="787" y="2979"/>
                    <a:pt x="960" y="2927"/>
                    <a:pt x="1142" y="2816"/>
                  </a:cubicBezTo>
                  <a:cubicBezTo>
                    <a:pt x="1801" y="2470"/>
                    <a:pt x="2319" y="1569"/>
                    <a:pt x="2319" y="840"/>
                  </a:cubicBezTo>
                  <a:cubicBezTo>
                    <a:pt x="2319" y="297"/>
                    <a:pt x="2056" y="0"/>
                    <a:pt x="1665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33;p42">
              <a:extLst>
                <a:ext uri="{FF2B5EF4-FFF2-40B4-BE49-F238E27FC236}">
                  <a16:creationId xmlns:a16="http://schemas.microsoft.com/office/drawing/2014/main" id="{23E141BA-E8E8-CD62-6C45-AB6CE24A1DF8}"/>
                </a:ext>
              </a:extLst>
            </p:cNvPr>
            <p:cNvSpPr/>
            <p:nvPr/>
          </p:nvSpPr>
          <p:spPr>
            <a:xfrm>
              <a:off x="6276975" y="2242500"/>
              <a:ext cx="58000" cy="74450"/>
            </a:xfrm>
            <a:custGeom>
              <a:avLst/>
              <a:gdLst/>
              <a:ahLst/>
              <a:cxnLst/>
              <a:rect l="l" t="t" r="r" b="b"/>
              <a:pathLst>
                <a:path w="2320" h="2978" extrusionOk="0">
                  <a:moveTo>
                    <a:pt x="1687" y="0"/>
                  </a:moveTo>
                  <a:cubicBezTo>
                    <a:pt x="1534" y="0"/>
                    <a:pt x="1360" y="53"/>
                    <a:pt x="1178" y="164"/>
                  </a:cubicBezTo>
                  <a:cubicBezTo>
                    <a:pt x="519" y="511"/>
                    <a:pt x="1" y="1411"/>
                    <a:pt x="1" y="2137"/>
                  </a:cubicBezTo>
                  <a:cubicBezTo>
                    <a:pt x="1" y="2680"/>
                    <a:pt x="264" y="2977"/>
                    <a:pt x="654" y="2977"/>
                  </a:cubicBezTo>
                  <a:cubicBezTo>
                    <a:pt x="811" y="2977"/>
                    <a:pt x="989" y="2929"/>
                    <a:pt x="1178" y="2830"/>
                  </a:cubicBezTo>
                  <a:cubicBezTo>
                    <a:pt x="1802" y="2450"/>
                    <a:pt x="2320" y="1550"/>
                    <a:pt x="2320" y="821"/>
                  </a:cubicBezTo>
                  <a:cubicBezTo>
                    <a:pt x="2320" y="307"/>
                    <a:pt x="2060" y="0"/>
                    <a:pt x="168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34;p42">
              <a:extLst>
                <a:ext uri="{FF2B5EF4-FFF2-40B4-BE49-F238E27FC236}">
                  <a16:creationId xmlns:a16="http://schemas.microsoft.com/office/drawing/2014/main" id="{DE62BB72-E91A-BA72-5731-9D1BE1368625}"/>
                </a:ext>
              </a:extLst>
            </p:cNvPr>
            <p:cNvSpPr/>
            <p:nvPr/>
          </p:nvSpPr>
          <p:spPr>
            <a:xfrm>
              <a:off x="6373050" y="2187075"/>
              <a:ext cx="57175" cy="74875"/>
            </a:xfrm>
            <a:custGeom>
              <a:avLst/>
              <a:gdLst/>
              <a:ahLst/>
              <a:cxnLst/>
              <a:rect l="l" t="t" r="r" b="b"/>
              <a:pathLst>
                <a:path w="2287" h="2995" extrusionOk="0">
                  <a:moveTo>
                    <a:pt x="1654" y="1"/>
                  </a:moveTo>
                  <a:cubicBezTo>
                    <a:pt x="1500" y="1"/>
                    <a:pt x="1327" y="53"/>
                    <a:pt x="1145" y="165"/>
                  </a:cubicBezTo>
                  <a:cubicBezTo>
                    <a:pt x="521" y="545"/>
                    <a:pt x="0" y="1412"/>
                    <a:pt x="0" y="2174"/>
                  </a:cubicBezTo>
                  <a:cubicBezTo>
                    <a:pt x="0" y="2687"/>
                    <a:pt x="261" y="2994"/>
                    <a:pt x="635" y="2994"/>
                  </a:cubicBezTo>
                  <a:cubicBezTo>
                    <a:pt x="789" y="2994"/>
                    <a:pt x="962" y="2942"/>
                    <a:pt x="1145" y="2830"/>
                  </a:cubicBezTo>
                  <a:cubicBezTo>
                    <a:pt x="1768" y="2451"/>
                    <a:pt x="2286" y="1550"/>
                    <a:pt x="2286" y="822"/>
                  </a:cubicBezTo>
                  <a:cubicBezTo>
                    <a:pt x="2286" y="308"/>
                    <a:pt x="2027" y="1"/>
                    <a:pt x="1654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35;p42">
              <a:extLst>
                <a:ext uri="{FF2B5EF4-FFF2-40B4-BE49-F238E27FC236}">
                  <a16:creationId xmlns:a16="http://schemas.microsoft.com/office/drawing/2014/main" id="{7581D45A-56A4-139A-A93F-AE712BA372AE}"/>
                </a:ext>
              </a:extLst>
            </p:cNvPr>
            <p:cNvSpPr/>
            <p:nvPr/>
          </p:nvSpPr>
          <p:spPr>
            <a:xfrm>
              <a:off x="6468275" y="2132100"/>
              <a:ext cx="58075" cy="74425"/>
            </a:xfrm>
            <a:custGeom>
              <a:avLst/>
              <a:gdLst/>
              <a:ahLst/>
              <a:cxnLst/>
              <a:rect l="l" t="t" r="r" b="b"/>
              <a:pathLst>
                <a:path w="2323" h="2977" extrusionOk="0">
                  <a:moveTo>
                    <a:pt x="1668" y="0"/>
                  </a:moveTo>
                  <a:cubicBezTo>
                    <a:pt x="1511" y="0"/>
                    <a:pt x="1333" y="48"/>
                    <a:pt x="1145" y="148"/>
                  </a:cubicBezTo>
                  <a:cubicBezTo>
                    <a:pt x="522" y="527"/>
                    <a:pt x="1" y="1428"/>
                    <a:pt x="1" y="2156"/>
                  </a:cubicBezTo>
                  <a:cubicBezTo>
                    <a:pt x="1" y="2670"/>
                    <a:pt x="262" y="2977"/>
                    <a:pt x="635" y="2977"/>
                  </a:cubicBezTo>
                  <a:cubicBezTo>
                    <a:pt x="789" y="2977"/>
                    <a:pt x="963" y="2925"/>
                    <a:pt x="1145" y="2813"/>
                  </a:cubicBezTo>
                  <a:cubicBezTo>
                    <a:pt x="1802" y="2467"/>
                    <a:pt x="2322" y="1566"/>
                    <a:pt x="2322" y="840"/>
                  </a:cubicBezTo>
                  <a:cubicBezTo>
                    <a:pt x="2322" y="297"/>
                    <a:pt x="2058" y="0"/>
                    <a:pt x="1668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36;p42">
              <a:extLst>
                <a:ext uri="{FF2B5EF4-FFF2-40B4-BE49-F238E27FC236}">
                  <a16:creationId xmlns:a16="http://schemas.microsoft.com/office/drawing/2014/main" id="{0E12FB32-7A28-282C-2499-9C6F70FFF80A}"/>
                </a:ext>
              </a:extLst>
            </p:cNvPr>
            <p:cNvSpPr/>
            <p:nvPr/>
          </p:nvSpPr>
          <p:spPr>
            <a:xfrm>
              <a:off x="5638875" y="2298300"/>
              <a:ext cx="967950" cy="705200"/>
            </a:xfrm>
            <a:custGeom>
              <a:avLst/>
              <a:gdLst/>
              <a:ahLst/>
              <a:cxnLst/>
              <a:rect l="l" t="t" r="r" b="b"/>
              <a:pathLst>
                <a:path w="38718" h="28208" extrusionOk="0">
                  <a:moveTo>
                    <a:pt x="35290" y="1"/>
                  </a:moveTo>
                  <a:cubicBezTo>
                    <a:pt x="34849" y="1"/>
                    <a:pt x="34407" y="96"/>
                    <a:pt x="34077" y="287"/>
                  </a:cubicBezTo>
                  <a:lnTo>
                    <a:pt x="1214" y="19265"/>
                  </a:lnTo>
                  <a:cubicBezTo>
                    <a:pt x="521" y="19645"/>
                    <a:pt x="0" y="20581"/>
                    <a:pt x="0" y="21376"/>
                  </a:cubicBezTo>
                  <a:lnTo>
                    <a:pt x="0" y="25222"/>
                  </a:lnTo>
                  <a:cubicBezTo>
                    <a:pt x="0" y="26017"/>
                    <a:pt x="521" y="26954"/>
                    <a:pt x="1214" y="27333"/>
                  </a:cubicBezTo>
                  <a:lnTo>
                    <a:pt x="2183" y="27923"/>
                  </a:lnTo>
                  <a:cubicBezTo>
                    <a:pt x="2530" y="28113"/>
                    <a:pt x="2971" y="28208"/>
                    <a:pt x="3412" y="28208"/>
                  </a:cubicBezTo>
                  <a:cubicBezTo>
                    <a:pt x="3853" y="28208"/>
                    <a:pt x="4294" y="28113"/>
                    <a:pt x="4641" y="27923"/>
                  </a:cubicBezTo>
                  <a:lnTo>
                    <a:pt x="37507" y="8945"/>
                  </a:lnTo>
                  <a:cubicBezTo>
                    <a:pt x="38164" y="8563"/>
                    <a:pt x="38718" y="7629"/>
                    <a:pt x="38718" y="6831"/>
                  </a:cubicBezTo>
                  <a:lnTo>
                    <a:pt x="38718" y="2989"/>
                  </a:lnTo>
                  <a:cubicBezTo>
                    <a:pt x="38718" y="2191"/>
                    <a:pt x="38164" y="1257"/>
                    <a:pt x="37507" y="875"/>
                  </a:cubicBezTo>
                  <a:lnTo>
                    <a:pt x="36501" y="287"/>
                  </a:lnTo>
                  <a:cubicBezTo>
                    <a:pt x="36173" y="96"/>
                    <a:pt x="35732" y="1"/>
                    <a:pt x="35290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37;p42">
              <a:extLst>
                <a:ext uri="{FF2B5EF4-FFF2-40B4-BE49-F238E27FC236}">
                  <a16:creationId xmlns:a16="http://schemas.microsoft.com/office/drawing/2014/main" id="{81967773-4828-C4FF-B826-35DE7D9A1A3B}"/>
                </a:ext>
              </a:extLst>
            </p:cNvPr>
            <p:cNvSpPr/>
            <p:nvPr/>
          </p:nvSpPr>
          <p:spPr>
            <a:xfrm>
              <a:off x="5638875" y="2802425"/>
              <a:ext cx="110825" cy="201150"/>
            </a:xfrm>
            <a:custGeom>
              <a:avLst/>
              <a:gdLst/>
              <a:ahLst/>
              <a:cxnLst/>
              <a:rect l="l" t="t" r="r" b="b"/>
              <a:pathLst>
                <a:path w="4433" h="8046" extrusionOk="0">
                  <a:moveTo>
                    <a:pt x="346" y="1"/>
                  </a:moveTo>
                  <a:cubicBezTo>
                    <a:pt x="139" y="380"/>
                    <a:pt x="0" y="796"/>
                    <a:pt x="0" y="1211"/>
                  </a:cubicBezTo>
                  <a:lnTo>
                    <a:pt x="0" y="5057"/>
                  </a:lnTo>
                  <a:cubicBezTo>
                    <a:pt x="0" y="5852"/>
                    <a:pt x="521" y="6789"/>
                    <a:pt x="1214" y="7168"/>
                  </a:cubicBezTo>
                  <a:lnTo>
                    <a:pt x="2183" y="7758"/>
                  </a:lnTo>
                  <a:cubicBezTo>
                    <a:pt x="2529" y="7950"/>
                    <a:pt x="2970" y="8046"/>
                    <a:pt x="3412" y="8046"/>
                  </a:cubicBezTo>
                  <a:cubicBezTo>
                    <a:pt x="3768" y="8046"/>
                    <a:pt x="4124" y="7984"/>
                    <a:pt x="4433" y="7861"/>
                  </a:cubicBezTo>
                  <a:lnTo>
                    <a:pt x="4433" y="7861"/>
                  </a:lnTo>
                  <a:cubicBezTo>
                    <a:pt x="4319" y="7901"/>
                    <a:pt x="4209" y="7921"/>
                    <a:pt x="4108" y="7921"/>
                  </a:cubicBezTo>
                  <a:cubicBezTo>
                    <a:pt x="3687" y="7921"/>
                    <a:pt x="3394" y="7587"/>
                    <a:pt x="3394" y="7030"/>
                  </a:cubicBezTo>
                  <a:lnTo>
                    <a:pt x="3394" y="3187"/>
                  </a:lnTo>
                  <a:cubicBezTo>
                    <a:pt x="3394" y="2771"/>
                    <a:pt x="3533" y="2356"/>
                    <a:pt x="3776" y="1973"/>
                  </a:cubicBezTo>
                  <a:lnTo>
                    <a:pt x="34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38;p42">
              <a:extLst>
                <a:ext uri="{FF2B5EF4-FFF2-40B4-BE49-F238E27FC236}">
                  <a16:creationId xmlns:a16="http://schemas.microsoft.com/office/drawing/2014/main" id="{F6681849-5086-79B7-26E7-A5C9C4CD5E6B}"/>
                </a:ext>
              </a:extLst>
            </p:cNvPr>
            <p:cNvSpPr/>
            <p:nvPr/>
          </p:nvSpPr>
          <p:spPr>
            <a:xfrm>
              <a:off x="5647525" y="2298300"/>
              <a:ext cx="958475" cy="553475"/>
            </a:xfrm>
            <a:custGeom>
              <a:avLst/>
              <a:gdLst/>
              <a:ahLst/>
              <a:cxnLst/>
              <a:rect l="l" t="t" r="r" b="b"/>
              <a:pathLst>
                <a:path w="38339" h="22139" extrusionOk="0">
                  <a:moveTo>
                    <a:pt x="34944" y="1"/>
                  </a:moveTo>
                  <a:cubicBezTo>
                    <a:pt x="34503" y="1"/>
                    <a:pt x="34061" y="96"/>
                    <a:pt x="33731" y="287"/>
                  </a:cubicBezTo>
                  <a:lnTo>
                    <a:pt x="868" y="19265"/>
                  </a:lnTo>
                  <a:cubicBezTo>
                    <a:pt x="521" y="19437"/>
                    <a:pt x="208" y="19783"/>
                    <a:pt x="0" y="20166"/>
                  </a:cubicBezTo>
                  <a:lnTo>
                    <a:pt x="3430" y="22138"/>
                  </a:lnTo>
                  <a:cubicBezTo>
                    <a:pt x="3638" y="21759"/>
                    <a:pt x="3948" y="21412"/>
                    <a:pt x="4295" y="21238"/>
                  </a:cubicBezTo>
                  <a:lnTo>
                    <a:pt x="37161" y="2260"/>
                  </a:lnTo>
                  <a:cubicBezTo>
                    <a:pt x="37348" y="2155"/>
                    <a:pt x="37523" y="2105"/>
                    <a:pt x="37680" y="2105"/>
                  </a:cubicBezTo>
                  <a:cubicBezTo>
                    <a:pt x="37987" y="2105"/>
                    <a:pt x="38223" y="2297"/>
                    <a:pt x="38339" y="2642"/>
                  </a:cubicBezTo>
                  <a:cubicBezTo>
                    <a:pt x="38200" y="1950"/>
                    <a:pt x="37715" y="1188"/>
                    <a:pt x="37161" y="875"/>
                  </a:cubicBezTo>
                  <a:lnTo>
                    <a:pt x="36155" y="287"/>
                  </a:lnTo>
                  <a:cubicBezTo>
                    <a:pt x="35827" y="96"/>
                    <a:pt x="35386" y="1"/>
                    <a:pt x="3494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39;p42">
              <a:extLst>
                <a:ext uri="{FF2B5EF4-FFF2-40B4-BE49-F238E27FC236}">
                  <a16:creationId xmlns:a16="http://schemas.microsoft.com/office/drawing/2014/main" id="{B7134810-7A37-428D-371A-226F49C17A0B}"/>
                </a:ext>
              </a:extLst>
            </p:cNvPr>
            <p:cNvSpPr/>
            <p:nvPr/>
          </p:nvSpPr>
          <p:spPr>
            <a:xfrm>
              <a:off x="5799900" y="2837275"/>
              <a:ext cx="58075" cy="74500"/>
            </a:xfrm>
            <a:custGeom>
              <a:avLst/>
              <a:gdLst/>
              <a:ahLst/>
              <a:cxnLst/>
              <a:rect l="l" t="t" r="r" b="b"/>
              <a:pathLst>
                <a:path w="2323" h="2980" extrusionOk="0">
                  <a:moveTo>
                    <a:pt x="1675" y="1"/>
                  </a:moveTo>
                  <a:cubicBezTo>
                    <a:pt x="1516" y="1"/>
                    <a:pt x="1336" y="53"/>
                    <a:pt x="1145" y="164"/>
                  </a:cubicBezTo>
                  <a:cubicBezTo>
                    <a:pt x="521" y="510"/>
                    <a:pt x="1" y="1411"/>
                    <a:pt x="1" y="2139"/>
                  </a:cubicBezTo>
                  <a:cubicBezTo>
                    <a:pt x="1" y="2682"/>
                    <a:pt x="265" y="2979"/>
                    <a:pt x="643" y="2979"/>
                  </a:cubicBezTo>
                  <a:cubicBezTo>
                    <a:pt x="795" y="2979"/>
                    <a:pt x="966" y="2931"/>
                    <a:pt x="1145" y="2832"/>
                  </a:cubicBezTo>
                  <a:cubicBezTo>
                    <a:pt x="1801" y="2449"/>
                    <a:pt x="2322" y="1549"/>
                    <a:pt x="2322" y="823"/>
                  </a:cubicBezTo>
                  <a:cubicBezTo>
                    <a:pt x="2322" y="307"/>
                    <a:pt x="2061" y="1"/>
                    <a:pt x="1675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40;p42">
              <a:extLst>
                <a:ext uri="{FF2B5EF4-FFF2-40B4-BE49-F238E27FC236}">
                  <a16:creationId xmlns:a16="http://schemas.microsoft.com/office/drawing/2014/main" id="{AD347B82-F63B-5D48-A394-EDE2EA041177}"/>
                </a:ext>
              </a:extLst>
            </p:cNvPr>
            <p:cNvSpPr/>
            <p:nvPr/>
          </p:nvSpPr>
          <p:spPr>
            <a:xfrm>
              <a:off x="5895125" y="2781875"/>
              <a:ext cx="58075" cy="74875"/>
            </a:xfrm>
            <a:custGeom>
              <a:avLst/>
              <a:gdLst/>
              <a:ahLst/>
              <a:cxnLst/>
              <a:rect l="l" t="t" r="r" b="b"/>
              <a:pathLst>
                <a:path w="2323" h="2995" extrusionOk="0">
                  <a:moveTo>
                    <a:pt x="1688" y="1"/>
                  </a:moveTo>
                  <a:cubicBezTo>
                    <a:pt x="1534" y="1"/>
                    <a:pt x="1360" y="53"/>
                    <a:pt x="1178" y="163"/>
                  </a:cubicBezTo>
                  <a:cubicBezTo>
                    <a:pt x="522" y="546"/>
                    <a:pt x="1" y="1446"/>
                    <a:pt x="1" y="2172"/>
                  </a:cubicBezTo>
                  <a:cubicBezTo>
                    <a:pt x="1" y="2688"/>
                    <a:pt x="262" y="2994"/>
                    <a:pt x="648" y="2994"/>
                  </a:cubicBezTo>
                  <a:cubicBezTo>
                    <a:pt x="807" y="2994"/>
                    <a:pt x="987" y="2942"/>
                    <a:pt x="1178" y="2831"/>
                  </a:cubicBezTo>
                  <a:cubicBezTo>
                    <a:pt x="1802" y="2449"/>
                    <a:pt x="2323" y="1585"/>
                    <a:pt x="2323" y="823"/>
                  </a:cubicBezTo>
                  <a:cubicBezTo>
                    <a:pt x="2323" y="307"/>
                    <a:pt x="2061" y="1"/>
                    <a:pt x="1688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41;p42">
              <a:extLst>
                <a:ext uri="{FF2B5EF4-FFF2-40B4-BE49-F238E27FC236}">
                  <a16:creationId xmlns:a16="http://schemas.microsoft.com/office/drawing/2014/main" id="{171995A4-D059-7F11-7DD1-5B6AE604C7DE}"/>
                </a:ext>
              </a:extLst>
            </p:cNvPr>
            <p:cNvSpPr/>
            <p:nvPr/>
          </p:nvSpPr>
          <p:spPr>
            <a:xfrm>
              <a:off x="5991275" y="2726850"/>
              <a:ext cx="57175" cy="74475"/>
            </a:xfrm>
            <a:custGeom>
              <a:avLst/>
              <a:gdLst/>
              <a:ahLst/>
              <a:cxnLst/>
              <a:rect l="l" t="t" r="r" b="b"/>
              <a:pathLst>
                <a:path w="2287" h="2979" extrusionOk="0">
                  <a:moveTo>
                    <a:pt x="1643" y="1"/>
                  </a:moveTo>
                  <a:cubicBezTo>
                    <a:pt x="1491" y="1"/>
                    <a:pt x="1321" y="49"/>
                    <a:pt x="1142" y="148"/>
                  </a:cubicBezTo>
                  <a:cubicBezTo>
                    <a:pt x="485" y="530"/>
                    <a:pt x="0" y="1431"/>
                    <a:pt x="0" y="2157"/>
                  </a:cubicBezTo>
                  <a:cubicBezTo>
                    <a:pt x="0" y="2673"/>
                    <a:pt x="244" y="2979"/>
                    <a:pt x="619" y="2979"/>
                  </a:cubicBezTo>
                  <a:cubicBezTo>
                    <a:pt x="773" y="2979"/>
                    <a:pt x="950" y="2927"/>
                    <a:pt x="1142" y="2816"/>
                  </a:cubicBezTo>
                  <a:cubicBezTo>
                    <a:pt x="1765" y="2470"/>
                    <a:pt x="2286" y="1569"/>
                    <a:pt x="2286" y="841"/>
                  </a:cubicBezTo>
                  <a:cubicBezTo>
                    <a:pt x="2286" y="297"/>
                    <a:pt x="2021" y="1"/>
                    <a:pt x="1643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42;p42">
              <a:extLst>
                <a:ext uri="{FF2B5EF4-FFF2-40B4-BE49-F238E27FC236}">
                  <a16:creationId xmlns:a16="http://schemas.microsoft.com/office/drawing/2014/main" id="{0A869E17-D89C-B51A-DE8B-DFB8687C2CB1}"/>
                </a:ext>
              </a:extLst>
            </p:cNvPr>
            <p:cNvSpPr/>
            <p:nvPr/>
          </p:nvSpPr>
          <p:spPr>
            <a:xfrm>
              <a:off x="6086500" y="2671925"/>
              <a:ext cx="58000" cy="74450"/>
            </a:xfrm>
            <a:custGeom>
              <a:avLst/>
              <a:gdLst/>
              <a:ahLst/>
              <a:cxnLst/>
              <a:rect l="l" t="t" r="r" b="b"/>
              <a:pathLst>
                <a:path w="2320" h="2978" extrusionOk="0">
                  <a:moveTo>
                    <a:pt x="1675" y="1"/>
                  </a:moveTo>
                  <a:cubicBezTo>
                    <a:pt x="1516" y="1"/>
                    <a:pt x="1335" y="53"/>
                    <a:pt x="1142" y="165"/>
                  </a:cubicBezTo>
                  <a:cubicBezTo>
                    <a:pt x="519" y="511"/>
                    <a:pt x="1" y="1411"/>
                    <a:pt x="1" y="2137"/>
                  </a:cubicBezTo>
                  <a:cubicBezTo>
                    <a:pt x="1" y="2680"/>
                    <a:pt x="264" y="2977"/>
                    <a:pt x="641" y="2977"/>
                  </a:cubicBezTo>
                  <a:cubicBezTo>
                    <a:pt x="793" y="2977"/>
                    <a:pt x="963" y="2929"/>
                    <a:pt x="1142" y="2830"/>
                  </a:cubicBezTo>
                  <a:cubicBezTo>
                    <a:pt x="1802" y="2450"/>
                    <a:pt x="2320" y="1550"/>
                    <a:pt x="2320" y="821"/>
                  </a:cubicBezTo>
                  <a:cubicBezTo>
                    <a:pt x="2320" y="307"/>
                    <a:pt x="2060" y="1"/>
                    <a:pt x="1675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43;p42">
              <a:extLst>
                <a:ext uri="{FF2B5EF4-FFF2-40B4-BE49-F238E27FC236}">
                  <a16:creationId xmlns:a16="http://schemas.microsoft.com/office/drawing/2014/main" id="{91A4B230-8882-3210-71F1-A5A226CCAF44}"/>
                </a:ext>
              </a:extLst>
            </p:cNvPr>
            <p:cNvSpPr/>
            <p:nvPr/>
          </p:nvSpPr>
          <p:spPr>
            <a:xfrm>
              <a:off x="6181750" y="2616525"/>
              <a:ext cx="58000" cy="74850"/>
            </a:xfrm>
            <a:custGeom>
              <a:avLst/>
              <a:gdLst/>
              <a:ahLst/>
              <a:cxnLst/>
              <a:rect l="l" t="t" r="r" b="b"/>
              <a:pathLst>
                <a:path w="2320" h="2994" extrusionOk="0">
                  <a:moveTo>
                    <a:pt x="1674" y="0"/>
                  </a:moveTo>
                  <a:cubicBezTo>
                    <a:pt x="1515" y="0"/>
                    <a:pt x="1334" y="52"/>
                    <a:pt x="1142" y="164"/>
                  </a:cubicBezTo>
                  <a:cubicBezTo>
                    <a:pt x="518" y="544"/>
                    <a:pt x="0" y="1411"/>
                    <a:pt x="0" y="2173"/>
                  </a:cubicBezTo>
                  <a:cubicBezTo>
                    <a:pt x="0" y="2687"/>
                    <a:pt x="260" y="2993"/>
                    <a:pt x="632" y="2993"/>
                  </a:cubicBezTo>
                  <a:cubicBezTo>
                    <a:pt x="786" y="2993"/>
                    <a:pt x="960" y="2941"/>
                    <a:pt x="1142" y="2829"/>
                  </a:cubicBezTo>
                  <a:cubicBezTo>
                    <a:pt x="1801" y="2450"/>
                    <a:pt x="2319" y="1583"/>
                    <a:pt x="2319" y="821"/>
                  </a:cubicBezTo>
                  <a:cubicBezTo>
                    <a:pt x="2319" y="307"/>
                    <a:pt x="2060" y="0"/>
                    <a:pt x="167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44;p42">
              <a:extLst>
                <a:ext uri="{FF2B5EF4-FFF2-40B4-BE49-F238E27FC236}">
                  <a16:creationId xmlns:a16="http://schemas.microsoft.com/office/drawing/2014/main" id="{F3D0B838-334A-6B63-0F3A-4040F43E64E1}"/>
                </a:ext>
              </a:extLst>
            </p:cNvPr>
            <p:cNvSpPr/>
            <p:nvPr/>
          </p:nvSpPr>
          <p:spPr>
            <a:xfrm>
              <a:off x="6276975" y="2561525"/>
              <a:ext cx="58000" cy="74450"/>
            </a:xfrm>
            <a:custGeom>
              <a:avLst/>
              <a:gdLst/>
              <a:ahLst/>
              <a:cxnLst/>
              <a:rect l="l" t="t" r="r" b="b"/>
              <a:pathLst>
                <a:path w="2320" h="2978" extrusionOk="0">
                  <a:moveTo>
                    <a:pt x="1679" y="0"/>
                  </a:moveTo>
                  <a:cubicBezTo>
                    <a:pt x="1527" y="0"/>
                    <a:pt x="1357" y="48"/>
                    <a:pt x="1178" y="148"/>
                  </a:cubicBezTo>
                  <a:cubicBezTo>
                    <a:pt x="519" y="527"/>
                    <a:pt x="1" y="1428"/>
                    <a:pt x="1" y="2156"/>
                  </a:cubicBezTo>
                  <a:cubicBezTo>
                    <a:pt x="1" y="2670"/>
                    <a:pt x="260" y="2977"/>
                    <a:pt x="646" y="2977"/>
                  </a:cubicBezTo>
                  <a:cubicBezTo>
                    <a:pt x="805" y="2977"/>
                    <a:pt x="985" y="2925"/>
                    <a:pt x="1178" y="2813"/>
                  </a:cubicBezTo>
                  <a:cubicBezTo>
                    <a:pt x="1802" y="2467"/>
                    <a:pt x="2320" y="1566"/>
                    <a:pt x="2320" y="840"/>
                  </a:cubicBezTo>
                  <a:cubicBezTo>
                    <a:pt x="2320" y="297"/>
                    <a:pt x="2056" y="0"/>
                    <a:pt x="167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45;p42">
              <a:extLst>
                <a:ext uri="{FF2B5EF4-FFF2-40B4-BE49-F238E27FC236}">
                  <a16:creationId xmlns:a16="http://schemas.microsoft.com/office/drawing/2014/main" id="{CCD8A872-F6D9-0C6E-A587-830BD0B89904}"/>
                </a:ext>
              </a:extLst>
            </p:cNvPr>
            <p:cNvSpPr/>
            <p:nvPr/>
          </p:nvSpPr>
          <p:spPr>
            <a:xfrm>
              <a:off x="6373050" y="2506550"/>
              <a:ext cx="57175" cy="74500"/>
            </a:xfrm>
            <a:custGeom>
              <a:avLst/>
              <a:gdLst/>
              <a:ahLst/>
              <a:cxnLst/>
              <a:rect l="l" t="t" r="r" b="b"/>
              <a:pathLst>
                <a:path w="2287" h="2980" extrusionOk="0">
                  <a:moveTo>
                    <a:pt x="1653" y="1"/>
                  </a:moveTo>
                  <a:cubicBezTo>
                    <a:pt x="1499" y="1"/>
                    <a:pt x="1327" y="53"/>
                    <a:pt x="1145" y="164"/>
                  </a:cubicBezTo>
                  <a:cubicBezTo>
                    <a:pt x="521" y="510"/>
                    <a:pt x="0" y="1410"/>
                    <a:pt x="0" y="2139"/>
                  </a:cubicBezTo>
                  <a:cubicBezTo>
                    <a:pt x="0" y="2682"/>
                    <a:pt x="265" y="2979"/>
                    <a:pt x="643" y="2979"/>
                  </a:cubicBezTo>
                  <a:cubicBezTo>
                    <a:pt x="795" y="2979"/>
                    <a:pt x="966" y="2931"/>
                    <a:pt x="1145" y="2832"/>
                  </a:cubicBezTo>
                  <a:cubicBezTo>
                    <a:pt x="1768" y="2449"/>
                    <a:pt x="2286" y="1549"/>
                    <a:pt x="2286" y="823"/>
                  </a:cubicBezTo>
                  <a:cubicBezTo>
                    <a:pt x="2286" y="307"/>
                    <a:pt x="2026" y="1"/>
                    <a:pt x="1653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46;p42">
              <a:extLst>
                <a:ext uri="{FF2B5EF4-FFF2-40B4-BE49-F238E27FC236}">
                  <a16:creationId xmlns:a16="http://schemas.microsoft.com/office/drawing/2014/main" id="{F65DB9B5-FB73-FF38-33B6-A9990F15D980}"/>
                </a:ext>
              </a:extLst>
            </p:cNvPr>
            <p:cNvSpPr/>
            <p:nvPr/>
          </p:nvSpPr>
          <p:spPr>
            <a:xfrm>
              <a:off x="6468275" y="2451150"/>
              <a:ext cx="58075" cy="74850"/>
            </a:xfrm>
            <a:custGeom>
              <a:avLst/>
              <a:gdLst/>
              <a:ahLst/>
              <a:cxnLst/>
              <a:rect l="l" t="t" r="r" b="b"/>
              <a:pathLst>
                <a:path w="2323" h="2994" extrusionOk="0">
                  <a:moveTo>
                    <a:pt x="1676" y="0"/>
                  </a:moveTo>
                  <a:cubicBezTo>
                    <a:pt x="1517" y="0"/>
                    <a:pt x="1337" y="52"/>
                    <a:pt x="1145" y="163"/>
                  </a:cubicBezTo>
                  <a:cubicBezTo>
                    <a:pt x="522" y="546"/>
                    <a:pt x="1" y="1410"/>
                    <a:pt x="1" y="2172"/>
                  </a:cubicBezTo>
                  <a:cubicBezTo>
                    <a:pt x="1" y="2688"/>
                    <a:pt x="262" y="2994"/>
                    <a:pt x="636" y="2994"/>
                  </a:cubicBezTo>
                  <a:cubicBezTo>
                    <a:pt x="790" y="2994"/>
                    <a:pt x="963" y="2942"/>
                    <a:pt x="1145" y="2831"/>
                  </a:cubicBezTo>
                  <a:cubicBezTo>
                    <a:pt x="1802" y="2449"/>
                    <a:pt x="2322" y="1548"/>
                    <a:pt x="2322" y="823"/>
                  </a:cubicBezTo>
                  <a:cubicBezTo>
                    <a:pt x="2322" y="307"/>
                    <a:pt x="2061" y="0"/>
                    <a:pt x="1676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47;p42">
              <a:extLst>
                <a:ext uri="{FF2B5EF4-FFF2-40B4-BE49-F238E27FC236}">
                  <a16:creationId xmlns:a16="http://schemas.microsoft.com/office/drawing/2014/main" id="{01CABCE9-28DC-6E59-D1B4-1A45C34FA754}"/>
                </a:ext>
              </a:extLst>
            </p:cNvPr>
            <p:cNvSpPr/>
            <p:nvPr/>
          </p:nvSpPr>
          <p:spPr>
            <a:xfrm>
              <a:off x="5085675" y="2552850"/>
              <a:ext cx="525500" cy="770150"/>
            </a:xfrm>
            <a:custGeom>
              <a:avLst/>
              <a:gdLst/>
              <a:ahLst/>
              <a:cxnLst/>
              <a:rect l="l" t="t" r="r" b="b"/>
              <a:pathLst>
                <a:path w="21020" h="30806" extrusionOk="0">
                  <a:moveTo>
                    <a:pt x="17609" y="0"/>
                  </a:moveTo>
                  <a:cubicBezTo>
                    <a:pt x="17168" y="0"/>
                    <a:pt x="16726" y="96"/>
                    <a:pt x="16379" y="287"/>
                  </a:cubicBezTo>
                  <a:lnTo>
                    <a:pt x="1211" y="9083"/>
                  </a:lnTo>
                  <a:cubicBezTo>
                    <a:pt x="518" y="9463"/>
                    <a:pt x="0" y="10433"/>
                    <a:pt x="0" y="11194"/>
                  </a:cubicBezTo>
                  <a:lnTo>
                    <a:pt x="0" y="27854"/>
                  </a:lnTo>
                  <a:cubicBezTo>
                    <a:pt x="0" y="28615"/>
                    <a:pt x="518" y="29549"/>
                    <a:pt x="1211" y="29965"/>
                  </a:cubicBezTo>
                  <a:lnTo>
                    <a:pt x="2181" y="30519"/>
                  </a:lnTo>
                  <a:cubicBezTo>
                    <a:pt x="2527" y="30710"/>
                    <a:pt x="2969" y="30806"/>
                    <a:pt x="3411" y="30806"/>
                  </a:cubicBezTo>
                  <a:cubicBezTo>
                    <a:pt x="3853" y="30806"/>
                    <a:pt x="4294" y="30710"/>
                    <a:pt x="4641" y="30519"/>
                  </a:cubicBezTo>
                  <a:lnTo>
                    <a:pt x="19809" y="21758"/>
                  </a:lnTo>
                  <a:cubicBezTo>
                    <a:pt x="20502" y="21343"/>
                    <a:pt x="21020" y="20406"/>
                    <a:pt x="21020" y="19645"/>
                  </a:cubicBezTo>
                  <a:lnTo>
                    <a:pt x="21020" y="2988"/>
                  </a:lnTo>
                  <a:cubicBezTo>
                    <a:pt x="21020" y="2190"/>
                    <a:pt x="20502" y="1257"/>
                    <a:pt x="19809" y="874"/>
                  </a:cubicBezTo>
                  <a:lnTo>
                    <a:pt x="18840" y="287"/>
                  </a:lnTo>
                  <a:cubicBezTo>
                    <a:pt x="18493" y="96"/>
                    <a:pt x="18051" y="0"/>
                    <a:pt x="176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48;p42">
              <a:extLst>
                <a:ext uri="{FF2B5EF4-FFF2-40B4-BE49-F238E27FC236}">
                  <a16:creationId xmlns:a16="http://schemas.microsoft.com/office/drawing/2014/main" id="{0BEB5B98-1FB9-E597-990E-B9915435B7A0}"/>
                </a:ext>
              </a:extLst>
            </p:cNvPr>
            <p:cNvSpPr/>
            <p:nvPr/>
          </p:nvSpPr>
          <p:spPr>
            <a:xfrm>
              <a:off x="5085675" y="2802425"/>
              <a:ext cx="110850" cy="521225"/>
            </a:xfrm>
            <a:custGeom>
              <a:avLst/>
              <a:gdLst/>
              <a:ahLst/>
              <a:cxnLst/>
              <a:rect l="l" t="t" r="r" b="b"/>
              <a:pathLst>
                <a:path w="4434" h="20849" extrusionOk="0">
                  <a:moveTo>
                    <a:pt x="347" y="1"/>
                  </a:moveTo>
                  <a:cubicBezTo>
                    <a:pt x="139" y="380"/>
                    <a:pt x="0" y="832"/>
                    <a:pt x="0" y="1211"/>
                  </a:cubicBezTo>
                  <a:lnTo>
                    <a:pt x="0" y="17871"/>
                  </a:lnTo>
                  <a:cubicBezTo>
                    <a:pt x="0" y="18286"/>
                    <a:pt x="172" y="18771"/>
                    <a:pt x="416" y="19187"/>
                  </a:cubicBezTo>
                  <a:cubicBezTo>
                    <a:pt x="624" y="19533"/>
                    <a:pt x="901" y="19810"/>
                    <a:pt x="1211" y="19982"/>
                  </a:cubicBezTo>
                  <a:lnTo>
                    <a:pt x="2181" y="20536"/>
                  </a:lnTo>
                  <a:cubicBezTo>
                    <a:pt x="2217" y="20572"/>
                    <a:pt x="2250" y="20572"/>
                    <a:pt x="2250" y="20572"/>
                  </a:cubicBezTo>
                  <a:lnTo>
                    <a:pt x="2286" y="20572"/>
                  </a:lnTo>
                  <a:cubicBezTo>
                    <a:pt x="2596" y="20744"/>
                    <a:pt x="3012" y="20849"/>
                    <a:pt x="3394" y="20849"/>
                  </a:cubicBezTo>
                  <a:cubicBezTo>
                    <a:pt x="3774" y="20849"/>
                    <a:pt x="4120" y="20780"/>
                    <a:pt x="4433" y="20641"/>
                  </a:cubicBezTo>
                  <a:lnTo>
                    <a:pt x="4433" y="20641"/>
                  </a:lnTo>
                  <a:cubicBezTo>
                    <a:pt x="4294" y="20674"/>
                    <a:pt x="4189" y="20710"/>
                    <a:pt x="4087" y="20710"/>
                  </a:cubicBezTo>
                  <a:cubicBezTo>
                    <a:pt x="3671" y="20710"/>
                    <a:pt x="3427" y="20397"/>
                    <a:pt x="3427" y="19843"/>
                  </a:cubicBezTo>
                  <a:lnTo>
                    <a:pt x="3427" y="3187"/>
                  </a:lnTo>
                  <a:cubicBezTo>
                    <a:pt x="3427" y="2805"/>
                    <a:pt x="3533" y="2356"/>
                    <a:pt x="3774" y="1973"/>
                  </a:cubicBezTo>
                  <a:lnTo>
                    <a:pt x="1663" y="763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49;p42">
              <a:extLst>
                <a:ext uri="{FF2B5EF4-FFF2-40B4-BE49-F238E27FC236}">
                  <a16:creationId xmlns:a16="http://schemas.microsoft.com/office/drawing/2014/main" id="{B36085B8-34B1-5414-967B-0B9B560C133A}"/>
                </a:ext>
              </a:extLst>
            </p:cNvPr>
            <p:cNvSpPr/>
            <p:nvPr/>
          </p:nvSpPr>
          <p:spPr>
            <a:xfrm>
              <a:off x="5413775" y="2559100"/>
              <a:ext cx="187925" cy="48525"/>
            </a:xfrm>
            <a:custGeom>
              <a:avLst/>
              <a:gdLst/>
              <a:ahLst/>
              <a:cxnLst/>
              <a:rect l="l" t="t" r="r" b="b"/>
              <a:pathLst>
                <a:path w="7517" h="1941" extrusionOk="0">
                  <a:moveTo>
                    <a:pt x="6893" y="763"/>
                  </a:moveTo>
                  <a:cubicBezTo>
                    <a:pt x="7134" y="937"/>
                    <a:pt x="7342" y="1214"/>
                    <a:pt x="7516" y="1492"/>
                  </a:cubicBezTo>
                  <a:cubicBezTo>
                    <a:pt x="7342" y="1214"/>
                    <a:pt x="7134" y="937"/>
                    <a:pt x="6893" y="763"/>
                  </a:cubicBezTo>
                  <a:close/>
                  <a:moveTo>
                    <a:pt x="3394" y="1"/>
                  </a:moveTo>
                  <a:cubicBezTo>
                    <a:pt x="3325" y="1"/>
                    <a:pt x="3291" y="37"/>
                    <a:pt x="3255" y="37"/>
                  </a:cubicBezTo>
                  <a:lnTo>
                    <a:pt x="0" y="1940"/>
                  </a:lnTo>
                  <a:lnTo>
                    <a:pt x="3255" y="37"/>
                  </a:lnTo>
                  <a:cubicBezTo>
                    <a:pt x="3291" y="37"/>
                    <a:pt x="3325" y="1"/>
                    <a:pt x="3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50;p42">
              <a:extLst>
                <a:ext uri="{FF2B5EF4-FFF2-40B4-BE49-F238E27FC236}">
                  <a16:creationId xmlns:a16="http://schemas.microsoft.com/office/drawing/2014/main" id="{D9907AB7-F22F-7092-2C02-16AE699C36D1}"/>
                </a:ext>
              </a:extLst>
            </p:cNvPr>
            <p:cNvSpPr/>
            <p:nvPr/>
          </p:nvSpPr>
          <p:spPr>
            <a:xfrm>
              <a:off x="5094325" y="2553075"/>
              <a:ext cx="516025" cy="298700"/>
            </a:xfrm>
            <a:custGeom>
              <a:avLst/>
              <a:gdLst/>
              <a:ahLst/>
              <a:cxnLst/>
              <a:rect l="l" t="t" r="r" b="b"/>
              <a:pathLst>
                <a:path w="20641" h="11948" extrusionOk="0">
                  <a:moveTo>
                    <a:pt x="17247" y="1"/>
                  </a:moveTo>
                  <a:cubicBezTo>
                    <a:pt x="16865" y="1"/>
                    <a:pt x="16485" y="70"/>
                    <a:pt x="16172" y="242"/>
                  </a:cubicBezTo>
                  <a:cubicBezTo>
                    <a:pt x="16103" y="242"/>
                    <a:pt x="16069" y="278"/>
                    <a:pt x="16033" y="278"/>
                  </a:cubicBezTo>
                  <a:lnTo>
                    <a:pt x="12778" y="2181"/>
                  </a:lnTo>
                  <a:lnTo>
                    <a:pt x="865" y="9074"/>
                  </a:lnTo>
                  <a:cubicBezTo>
                    <a:pt x="519" y="9282"/>
                    <a:pt x="208" y="9592"/>
                    <a:pt x="1" y="9975"/>
                  </a:cubicBezTo>
                  <a:lnTo>
                    <a:pt x="1317" y="10737"/>
                  </a:lnTo>
                  <a:lnTo>
                    <a:pt x="3428" y="11947"/>
                  </a:lnTo>
                  <a:cubicBezTo>
                    <a:pt x="3635" y="11568"/>
                    <a:pt x="3948" y="11255"/>
                    <a:pt x="4295" y="11047"/>
                  </a:cubicBezTo>
                  <a:lnTo>
                    <a:pt x="19463" y="2287"/>
                  </a:lnTo>
                  <a:cubicBezTo>
                    <a:pt x="19671" y="2148"/>
                    <a:pt x="19843" y="2112"/>
                    <a:pt x="20017" y="2112"/>
                  </a:cubicBezTo>
                  <a:cubicBezTo>
                    <a:pt x="20328" y="2112"/>
                    <a:pt x="20535" y="2287"/>
                    <a:pt x="20641" y="2633"/>
                  </a:cubicBezTo>
                  <a:cubicBezTo>
                    <a:pt x="20605" y="2320"/>
                    <a:pt x="20466" y="2010"/>
                    <a:pt x="20294" y="1733"/>
                  </a:cubicBezTo>
                  <a:cubicBezTo>
                    <a:pt x="20120" y="1455"/>
                    <a:pt x="19912" y="1178"/>
                    <a:pt x="19671" y="1004"/>
                  </a:cubicBezTo>
                  <a:cubicBezTo>
                    <a:pt x="19602" y="935"/>
                    <a:pt x="19533" y="901"/>
                    <a:pt x="19463" y="865"/>
                  </a:cubicBezTo>
                  <a:lnTo>
                    <a:pt x="18494" y="278"/>
                  </a:lnTo>
                  <a:cubicBezTo>
                    <a:pt x="18147" y="103"/>
                    <a:pt x="17696" y="1"/>
                    <a:pt x="1724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51;p42">
              <a:extLst>
                <a:ext uri="{FF2B5EF4-FFF2-40B4-BE49-F238E27FC236}">
                  <a16:creationId xmlns:a16="http://schemas.microsoft.com/office/drawing/2014/main" id="{14DED6FD-15D8-0114-B7BD-43C4F47B93C1}"/>
                </a:ext>
              </a:extLst>
            </p:cNvPr>
            <p:cNvSpPr/>
            <p:nvPr/>
          </p:nvSpPr>
          <p:spPr>
            <a:xfrm>
              <a:off x="5319425" y="2780950"/>
              <a:ext cx="132450" cy="171075"/>
            </a:xfrm>
            <a:custGeom>
              <a:avLst/>
              <a:gdLst/>
              <a:ahLst/>
              <a:cxnLst/>
              <a:rect l="l" t="t" r="r" b="b"/>
              <a:pathLst>
                <a:path w="5298" h="6843" extrusionOk="0">
                  <a:moveTo>
                    <a:pt x="3840" y="0"/>
                  </a:moveTo>
                  <a:cubicBezTo>
                    <a:pt x="3478" y="0"/>
                    <a:pt x="3069" y="121"/>
                    <a:pt x="2633" y="375"/>
                  </a:cubicBezTo>
                  <a:cubicBezTo>
                    <a:pt x="1178" y="1206"/>
                    <a:pt x="1" y="3248"/>
                    <a:pt x="1" y="4946"/>
                  </a:cubicBezTo>
                  <a:cubicBezTo>
                    <a:pt x="1" y="6145"/>
                    <a:pt x="589" y="6843"/>
                    <a:pt x="1449" y="6843"/>
                  </a:cubicBezTo>
                  <a:cubicBezTo>
                    <a:pt x="1804" y="6843"/>
                    <a:pt x="2207" y="6723"/>
                    <a:pt x="2633" y="6470"/>
                  </a:cubicBezTo>
                  <a:cubicBezTo>
                    <a:pt x="4120" y="5639"/>
                    <a:pt x="5298" y="3594"/>
                    <a:pt x="5298" y="1899"/>
                  </a:cubicBezTo>
                  <a:cubicBezTo>
                    <a:pt x="5298" y="698"/>
                    <a:pt x="4710" y="0"/>
                    <a:pt x="3840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52;p42">
              <a:extLst>
                <a:ext uri="{FF2B5EF4-FFF2-40B4-BE49-F238E27FC236}">
                  <a16:creationId xmlns:a16="http://schemas.microsoft.com/office/drawing/2014/main" id="{62DED31B-0E6D-E253-6BE2-AF7C5FCADFC0}"/>
                </a:ext>
              </a:extLst>
            </p:cNvPr>
            <p:cNvSpPr/>
            <p:nvPr/>
          </p:nvSpPr>
          <p:spPr>
            <a:xfrm>
              <a:off x="5261375" y="2937450"/>
              <a:ext cx="254575" cy="244150"/>
            </a:xfrm>
            <a:custGeom>
              <a:avLst/>
              <a:gdLst/>
              <a:ahLst/>
              <a:cxnLst/>
              <a:rect l="l" t="t" r="r" b="b"/>
              <a:pathLst>
                <a:path w="10183" h="9766" extrusionOk="0">
                  <a:moveTo>
                    <a:pt x="7762" y="1"/>
                  </a:moveTo>
                  <a:cubicBezTo>
                    <a:pt x="7178" y="1"/>
                    <a:pt x="6519" y="190"/>
                    <a:pt x="5819" y="590"/>
                  </a:cubicBezTo>
                  <a:lnTo>
                    <a:pt x="4331" y="1457"/>
                  </a:lnTo>
                  <a:cubicBezTo>
                    <a:pt x="1940" y="2842"/>
                    <a:pt x="1" y="6236"/>
                    <a:pt x="1" y="9006"/>
                  </a:cubicBezTo>
                  <a:lnTo>
                    <a:pt x="1" y="9732"/>
                  </a:lnTo>
                  <a:cubicBezTo>
                    <a:pt x="69" y="9755"/>
                    <a:pt x="152" y="9765"/>
                    <a:pt x="248" y="9765"/>
                  </a:cubicBezTo>
                  <a:cubicBezTo>
                    <a:pt x="2100" y="9765"/>
                    <a:pt x="8834" y="5784"/>
                    <a:pt x="10183" y="3742"/>
                  </a:cubicBezTo>
                  <a:lnTo>
                    <a:pt x="10183" y="3119"/>
                  </a:lnTo>
                  <a:cubicBezTo>
                    <a:pt x="10183" y="1148"/>
                    <a:pt x="9201" y="1"/>
                    <a:pt x="7762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9"/>
          <p:cNvSpPr txBox="1">
            <a:spLocks noGrp="1"/>
          </p:cNvSpPr>
          <p:nvPr>
            <p:ph type="title"/>
          </p:nvPr>
        </p:nvSpPr>
        <p:spPr>
          <a:xfrm>
            <a:off x="644645" y="656904"/>
            <a:ext cx="7717500" cy="5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Anton"/>
                <a:ea typeface="Anton"/>
                <a:cs typeface="Anton"/>
                <a:sym typeface="Anton"/>
              </a:rPr>
              <a:t>Two </a:t>
            </a:r>
            <a:r>
              <a:rPr lang="en" dirty="0">
                <a:latin typeface="Anton"/>
                <a:ea typeface="Anton"/>
                <a:cs typeface="Anton"/>
                <a:sym typeface="Anton"/>
              </a:rPr>
              <a:t>I</a:t>
            </a:r>
            <a:r>
              <a:rPr lang="en" sz="2500" dirty="0">
                <a:latin typeface="Anton"/>
                <a:ea typeface="Anton"/>
                <a:cs typeface="Anton"/>
                <a:sym typeface="Anton"/>
              </a:rPr>
              <a:t>mportant Terms</a:t>
            </a:r>
            <a:endParaRPr sz="2500" dirty="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6" name="Google Shape;436;p39"/>
          <p:cNvSpPr txBox="1">
            <a:spLocks noGrp="1"/>
          </p:cNvSpPr>
          <p:nvPr>
            <p:ph type="subTitle" idx="3"/>
          </p:nvPr>
        </p:nvSpPr>
        <p:spPr>
          <a:xfrm>
            <a:off x="1432405" y="2524699"/>
            <a:ext cx="1930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Encryption</a:t>
            </a:r>
            <a:endParaRPr dirty="0"/>
          </a:p>
        </p:txBody>
      </p:sp>
      <p:sp>
        <p:nvSpPr>
          <p:cNvPr id="438" name="Google Shape;438;p39"/>
          <p:cNvSpPr txBox="1">
            <a:spLocks noGrp="1"/>
          </p:cNvSpPr>
          <p:nvPr>
            <p:ph type="subTitle" idx="1"/>
          </p:nvPr>
        </p:nvSpPr>
        <p:spPr>
          <a:xfrm>
            <a:off x="5521594" y="2526202"/>
            <a:ext cx="19305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Decryption</a:t>
            </a:r>
            <a:endParaRPr dirty="0"/>
          </a:p>
        </p:txBody>
      </p:sp>
      <p:sp>
        <p:nvSpPr>
          <p:cNvPr id="442" name="Google Shape;442;p39"/>
          <p:cNvSpPr/>
          <p:nvPr/>
        </p:nvSpPr>
        <p:spPr>
          <a:xfrm>
            <a:off x="1934784" y="1458733"/>
            <a:ext cx="930300" cy="930300"/>
          </a:xfrm>
          <a:prstGeom prst="rect">
            <a:avLst/>
          </a:pr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9"/>
          <p:cNvSpPr/>
          <p:nvPr/>
        </p:nvSpPr>
        <p:spPr>
          <a:xfrm>
            <a:off x="6021799" y="1442960"/>
            <a:ext cx="930300" cy="930300"/>
          </a:xfrm>
          <a:prstGeom prst="rect">
            <a:avLst/>
          </a:pr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5" name="Google Shape;445;p39"/>
          <p:cNvCxnSpPr/>
          <p:nvPr/>
        </p:nvCxnSpPr>
        <p:spPr>
          <a:xfrm>
            <a:off x="2399834" y="2023215"/>
            <a:ext cx="0" cy="52890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6" name="Google Shape;446;p39"/>
          <p:cNvGrpSpPr/>
          <p:nvPr/>
        </p:nvGrpSpPr>
        <p:grpSpPr>
          <a:xfrm>
            <a:off x="2159038" y="1650524"/>
            <a:ext cx="481589" cy="546576"/>
            <a:chOff x="2423775" y="3226875"/>
            <a:chExt cx="259925" cy="295000"/>
          </a:xfrm>
        </p:grpSpPr>
        <p:sp>
          <p:nvSpPr>
            <p:cNvPr id="447" name="Google Shape;447;p39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" name="Google Shape;455;p39"/>
          <p:cNvGrpSpPr/>
          <p:nvPr/>
        </p:nvGrpSpPr>
        <p:grpSpPr>
          <a:xfrm>
            <a:off x="6218305" y="1730687"/>
            <a:ext cx="537080" cy="354672"/>
            <a:chOff x="5358450" y="4015675"/>
            <a:chExt cx="289875" cy="191425"/>
          </a:xfrm>
        </p:grpSpPr>
        <p:sp>
          <p:nvSpPr>
            <p:cNvPr id="456" name="Google Shape;456;p39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61" name="Google Shape;461;p39"/>
          <p:cNvCxnSpPr/>
          <p:nvPr/>
        </p:nvCxnSpPr>
        <p:spPr>
          <a:xfrm>
            <a:off x="6486950" y="2030302"/>
            <a:ext cx="0" cy="52890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 descr="A picture containing screenshot, diagram, line, text&#10;&#10;Description automatically generated">
            <a:extLst>
              <a:ext uri="{FF2B5EF4-FFF2-40B4-BE49-F238E27FC236}">
                <a16:creationId xmlns:a16="http://schemas.microsoft.com/office/drawing/2014/main" id="{7CC44DEC-6F05-AA6B-8313-DE8B395CF1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545"/>
          <a:stretch/>
        </p:blipFill>
        <p:spPr>
          <a:xfrm>
            <a:off x="891186" y="2954816"/>
            <a:ext cx="3078666" cy="1531780"/>
          </a:xfrm>
          <a:prstGeom prst="rect">
            <a:avLst/>
          </a:prstGeom>
        </p:spPr>
      </p:pic>
      <p:pic>
        <p:nvPicPr>
          <p:cNvPr id="17" name="Picture 16" descr="A picture containing screenshot, diagram, line, text&#10;&#10;Description automatically generated">
            <a:extLst>
              <a:ext uri="{FF2B5EF4-FFF2-40B4-BE49-F238E27FC236}">
                <a16:creationId xmlns:a16="http://schemas.microsoft.com/office/drawing/2014/main" id="{5E877F84-5764-E554-C78F-8684F74E3B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50" r="1114"/>
          <a:stretch/>
        </p:blipFill>
        <p:spPr>
          <a:xfrm>
            <a:off x="4838029" y="2948368"/>
            <a:ext cx="3458221" cy="1531780"/>
          </a:xfrm>
          <a:prstGeom prst="rect">
            <a:avLst/>
          </a:prstGeom>
        </p:spPr>
      </p:pic>
      <p:sp>
        <p:nvSpPr>
          <p:cNvPr id="2" name="Google Shape;435;p39">
            <a:extLst>
              <a:ext uri="{FF2B5EF4-FFF2-40B4-BE49-F238E27FC236}">
                <a16:creationId xmlns:a16="http://schemas.microsoft.com/office/drawing/2014/main" id="{30F85C27-7184-112C-484E-0B101757AEC3}"/>
              </a:ext>
            </a:extLst>
          </p:cNvPr>
          <p:cNvSpPr txBox="1">
            <a:spLocks/>
          </p:cNvSpPr>
          <p:nvPr/>
        </p:nvSpPr>
        <p:spPr>
          <a:xfrm>
            <a:off x="644645" y="4558415"/>
            <a:ext cx="77175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 b="0" i="0" u="none" strike="noStrike" cap="none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 b="0" i="0" u="none" strike="noStrike" cap="none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 b="0" i="0" u="none" strike="noStrike" cap="none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 b="0" i="0" u="none" strike="noStrike" cap="none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 b="0" i="0" u="none" strike="noStrike" cap="none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 b="0" i="0" u="none" strike="noStrike" cap="none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 b="0" i="0" u="none" strike="noStrike" cap="none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 b="0" i="0" u="none" strike="noStrike" cap="none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rchivo Black"/>
              <a:buNone/>
              <a:defRPr sz="2500" b="0" i="0" u="none" strike="noStrike" cap="none">
                <a:solidFill>
                  <a:srgbClr val="27DEB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algn="l"/>
            <a:r>
              <a:rPr lang="en-GB" sz="1600" dirty="0">
                <a:latin typeface="Anton"/>
                <a:ea typeface="Anton"/>
                <a:cs typeface="Anton"/>
                <a:sym typeface="Anton"/>
              </a:rPr>
              <a:t>Example encryption algorithm : AES, Blowfish, etc </a:t>
            </a:r>
            <a:endParaRPr lang="id-ID" sz="1600" dirty="0"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0"/>
          <p:cNvSpPr txBox="1">
            <a:spLocks noGrp="1"/>
          </p:cNvSpPr>
          <p:nvPr>
            <p:ph type="title"/>
          </p:nvPr>
        </p:nvSpPr>
        <p:spPr>
          <a:xfrm>
            <a:off x="713250" y="53633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Anton"/>
                <a:ea typeface="Anton"/>
                <a:cs typeface="Anton"/>
                <a:sym typeface="Anton"/>
              </a:rPr>
              <a:t>Encryption Algorithm</a:t>
            </a:r>
            <a:endParaRPr sz="2500" dirty="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subTitle" idx="1"/>
          </p:nvPr>
        </p:nvSpPr>
        <p:spPr>
          <a:xfrm>
            <a:off x="819965" y="1574525"/>
            <a:ext cx="3752035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AES/ Advanced Encryption Standard</a:t>
            </a:r>
            <a:endParaRPr dirty="0"/>
          </a:p>
        </p:txBody>
      </p:sp>
      <p:sp>
        <p:nvSpPr>
          <p:cNvPr id="482" name="Google Shape;482;p40"/>
          <p:cNvSpPr txBox="1">
            <a:spLocks noGrp="1"/>
          </p:cNvSpPr>
          <p:nvPr>
            <p:ph type="subTitle" idx="2"/>
          </p:nvPr>
        </p:nvSpPr>
        <p:spPr>
          <a:xfrm>
            <a:off x="819965" y="2203870"/>
            <a:ext cx="4049215" cy="1118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latin typeface="Roboto Mono" panose="00000009000000000000" pitchFamily="49" charset="0"/>
                <a:ea typeface="Roboto Mono" panose="00000009000000000000" pitchFamily="49" charset="0"/>
              </a:rPr>
              <a:t>AES is a symmetrical cryptography, which is used to encrypt and decrypt data efficiently. This algorithm uses the same encryption key to encrypt and decrypt data.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effectLst/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effectLst/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Roboto Mono" panose="00000009000000000000" pitchFamily="49" charset="0"/>
                <a:ea typeface="Roboto Mono" panose="00000009000000000000" pitchFamily="49" charset="0"/>
              </a:rPr>
              <a:t>Most robust security protocols and one of the popular encryption algorithm.</a:t>
            </a:r>
            <a:endParaRPr lang="en-US" dirty="0"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  <p:grpSp>
        <p:nvGrpSpPr>
          <p:cNvPr id="22" name="Google Shape;1577;p50">
            <a:extLst>
              <a:ext uri="{FF2B5EF4-FFF2-40B4-BE49-F238E27FC236}">
                <a16:creationId xmlns:a16="http://schemas.microsoft.com/office/drawing/2014/main" id="{F3ACE7C1-73A0-8C31-9846-BF91D120EE71}"/>
              </a:ext>
            </a:extLst>
          </p:cNvPr>
          <p:cNvGrpSpPr/>
          <p:nvPr/>
        </p:nvGrpSpPr>
        <p:grpSpPr>
          <a:xfrm>
            <a:off x="5852160" y="1464110"/>
            <a:ext cx="2288541" cy="2443539"/>
            <a:chOff x="3850125" y="1876925"/>
            <a:chExt cx="1486416" cy="1833448"/>
          </a:xfrm>
        </p:grpSpPr>
        <p:sp>
          <p:nvSpPr>
            <p:cNvPr id="23" name="Google Shape;1578;p50">
              <a:extLst>
                <a:ext uri="{FF2B5EF4-FFF2-40B4-BE49-F238E27FC236}">
                  <a16:creationId xmlns:a16="http://schemas.microsoft.com/office/drawing/2014/main" id="{D169B0FA-69A9-2DB1-859C-25E9E581B8A3}"/>
                </a:ext>
              </a:extLst>
            </p:cNvPr>
            <p:cNvSpPr/>
            <p:nvPr/>
          </p:nvSpPr>
          <p:spPr>
            <a:xfrm>
              <a:off x="4257109" y="1876925"/>
              <a:ext cx="773570" cy="447545"/>
            </a:xfrm>
            <a:custGeom>
              <a:avLst/>
              <a:gdLst/>
              <a:ahLst/>
              <a:cxnLst/>
              <a:rect l="l" t="t" r="r" b="b"/>
              <a:pathLst>
                <a:path w="20937" h="12113" extrusionOk="0">
                  <a:moveTo>
                    <a:pt x="5316" y="0"/>
                  </a:moveTo>
                  <a:lnTo>
                    <a:pt x="1" y="3105"/>
                  </a:lnTo>
                  <a:lnTo>
                    <a:pt x="7812" y="7608"/>
                  </a:lnTo>
                  <a:lnTo>
                    <a:pt x="15602" y="12112"/>
                  </a:lnTo>
                  <a:lnTo>
                    <a:pt x="20937" y="9029"/>
                  </a:lnTo>
                  <a:lnTo>
                    <a:pt x="13127" y="4504"/>
                  </a:lnTo>
                  <a:lnTo>
                    <a:pt x="5316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579;p50">
              <a:extLst>
                <a:ext uri="{FF2B5EF4-FFF2-40B4-BE49-F238E27FC236}">
                  <a16:creationId xmlns:a16="http://schemas.microsoft.com/office/drawing/2014/main" id="{9FA333B8-E51A-7C89-102A-124EC422F04B}"/>
                </a:ext>
              </a:extLst>
            </p:cNvPr>
            <p:cNvSpPr/>
            <p:nvPr/>
          </p:nvSpPr>
          <p:spPr>
            <a:xfrm>
              <a:off x="4833575" y="2210492"/>
              <a:ext cx="484234" cy="552439"/>
            </a:xfrm>
            <a:custGeom>
              <a:avLst/>
              <a:gdLst/>
              <a:ahLst/>
              <a:cxnLst/>
              <a:rect l="l" t="t" r="r" b="b"/>
              <a:pathLst>
                <a:path w="13106" h="14952" extrusionOk="0">
                  <a:moveTo>
                    <a:pt x="5335" y="1"/>
                  </a:moveTo>
                  <a:lnTo>
                    <a:pt x="0" y="3084"/>
                  </a:lnTo>
                  <a:cubicBezTo>
                    <a:pt x="3347" y="11686"/>
                    <a:pt x="7547" y="14789"/>
                    <a:pt x="7769" y="14951"/>
                  </a:cubicBezTo>
                  <a:lnTo>
                    <a:pt x="13106" y="11868"/>
                  </a:lnTo>
                  <a:cubicBezTo>
                    <a:pt x="12882" y="11705"/>
                    <a:pt x="8683" y="8602"/>
                    <a:pt x="5335" y="1"/>
                  </a:cubicBezTo>
                  <a:close/>
                </a:path>
              </a:pathLst>
            </a:custGeom>
            <a:solidFill>
              <a:srgbClr val="0D3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580;p50">
              <a:extLst>
                <a:ext uri="{FF2B5EF4-FFF2-40B4-BE49-F238E27FC236}">
                  <a16:creationId xmlns:a16="http://schemas.microsoft.com/office/drawing/2014/main" id="{9C731B25-6B23-A957-B543-34574052B8CF}"/>
                </a:ext>
              </a:extLst>
            </p:cNvPr>
            <p:cNvSpPr/>
            <p:nvPr/>
          </p:nvSpPr>
          <p:spPr>
            <a:xfrm>
              <a:off x="4833575" y="2210492"/>
              <a:ext cx="484234" cy="552439"/>
            </a:xfrm>
            <a:custGeom>
              <a:avLst/>
              <a:gdLst/>
              <a:ahLst/>
              <a:cxnLst/>
              <a:rect l="l" t="t" r="r" b="b"/>
              <a:pathLst>
                <a:path w="13106" h="14952" extrusionOk="0">
                  <a:moveTo>
                    <a:pt x="5335" y="1"/>
                  </a:moveTo>
                  <a:lnTo>
                    <a:pt x="0" y="3084"/>
                  </a:lnTo>
                  <a:lnTo>
                    <a:pt x="0" y="3104"/>
                  </a:lnTo>
                  <a:cubicBezTo>
                    <a:pt x="141" y="3409"/>
                    <a:pt x="263" y="3733"/>
                    <a:pt x="385" y="4037"/>
                  </a:cubicBezTo>
                  <a:cubicBezTo>
                    <a:pt x="507" y="4321"/>
                    <a:pt x="628" y="4626"/>
                    <a:pt x="771" y="4910"/>
                  </a:cubicBezTo>
                  <a:cubicBezTo>
                    <a:pt x="893" y="5194"/>
                    <a:pt x="1015" y="5478"/>
                    <a:pt x="1136" y="5741"/>
                  </a:cubicBezTo>
                  <a:cubicBezTo>
                    <a:pt x="1278" y="6025"/>
                    <a:pt x="1399" y="6309"/>
                    <a:pt x="1542" y="6574"/>
                  </a:cubicBezTo>
                  <a:cubicBezTo>
                    <a:pt x="1704" y="6877"/>
                    <a:pt x="1846" y="7182"/>
                    <a:pt x="2008" y="7486"/>
                  </a:cubicBezTo>
                  <a:cubicBezTo>
                    <a:pt x="2232" y="7913"/>
                    <a:pt x="2475" y="8318"/>
                    <a:pt x="2698" y="8703"/>
                  </a:cubicBezTo>
                  <a:cubicBezTo>
                    <a:pt x="3063" y="9333"/>
                    <a:pt x="3428" y="9920"/>
                    <a:pt x="3774" y="10448"/>
                  </a:cubicBezTo>
                  <a:cubicBezTo>
                    <a:pt x="4017" y="10793"/>
                    <a:pt x="4261" y="11118"/>
                    <a:pt x="4483" y="11421"/>
                  </a:cubicBezTo>
                  <a:cubicBezTo>
                    <a:pt x="4645" y="11645"/>
                    <a:pt x="4788" y="11848"/>
                    <a:pt x="4950" y="12030"/>
                  </a:cubicBezTo>
                  <a:cubicBezTo>
                    <a:pt x="5092" y="12213"/>
                    <a:pt x="5213" y="12376"/>
                    <a:pt x="5356" y="12538"/>
                  </a:cubicBezTo>
                  <a:cubicBezTo>
                    <a:pt x="5478" y="12700"/>
                    <a:pt x="5619" y="12863"/>
                    <a:pt x="5741" y="12984"/>
                  </a:cubicBezTo>
                  <a:cubicBezTo>
                    <a:pt x="5862" y="13147"/>
                    <a:pt x="5984" y="13268"/>
                    <a:pt x="6106" y="13409"/>
                  </a:cubicBezTo>
                  <a:cubicBezTo>
                    <a:pt x="6228" y="13552"/>
                    <a:pt x="6349" y="13674"/>
                    <a:pt x="6471" y="13796"/>
                  </a:cubicBezTo>
                  <a:cubicBezTo>
                    <a:pt x="6593" y="13917"/>
                    <a:pt x="6714" y="14018"/>
                    <a:pt x="6817" y="14140"/>
                  </a:cubicBezTo>
                  <a:cubicBezTo>
                    <a:pt x="6938" y="14242"/>
                    <a:pt x="7039" y="14343"/>
                    <a:pt x="7141" y="14424"/>
                  </a:cubicBezTo>
                  <a:cubicBezTo>
                    <a:pt x="7242" y="14526"/>
                    <a:pt x="7344" y="14607"/>
                    <a:pt x="7425" y="14667"/>
                  </a:cubicBezTo>
                  <a:cubicBezTo>
                    <a:pt x="7506" y="14748"/>
                    <a:pt x="7588" y="14810"/>
                    <a:pt x="7648" y="14851"/>
                  </a:cubicBezTo>
                  <a:cubicBezTo>
                    <a:pt x="7709" y="14911"/>
                    <a:pt x="7750" y="14951"/>
                    <a:pt x="7769" y="14951"/>
                  </a:cubicBezTo>
                  <a:lnTo>
                    <a:pt x="13106" y="11868"/>
                  </a:lnTo>
                  <a:cubicBezTo>
                    <a:pt x="13085" y="11848"/>
                    <a:pt x="13044" y="11808"/>
                    <a:pt x="12963" y="11746"/>
                  </a:cubicBezTo>
                  <a:cubicBezTo>
                    <a:pt x="12903" y="11705"/>
                    <a:pt x="12841" y="11645"/>
                    <a:pt x="12741" y="11584"/>
                  </a:cubicBezTo>
                  <a:cubicBezTo>
                    <a:pt x="12659" y="11502"/>
                    <a:pt x="12578" y="11421"/>
                    <a:pt x="12476" y="11340"/>
                  </a:cubicBezTo>
                  <a:cubicBezTo>
                    <a:pt x="12375" y="11240"/>
                    <a:pt x="12254" y="11158"/>
                    <a:pt x="12151" y="11037"/>
                  </a:cubicBezTo>
                  <a:cubicBezTo>
                    <a:pt x="12030" y="10934"/>
                    <a:pt x="11929" y="10813"/>
                    <a:pt x="11807" y="10691"/>
                  </a:cubicBezTo>
                  <a:cubicBezTo>
                    <a:pt x="11686" y="10569"/>
                    <a:pt x="11564" y="10448"/>
                    <a:pt x="11442" y="10306"/>
                  </a:cubicBezTo>
                  <a:cubicBezTo>
                    <a:pt x="11320" y="10185"/>
                    <a:pt x="11199" y="10042"/>
                    <a:pt x="11056" y="9901"/>
                  </a:cubicBezTo>
                  <a:cubicBezTo>
                    <a:pt x="10934" y="9758"/>
                    <a:pt x="10812" y="9617"/>
                    <a:pt x="10671" y="9454"/>
                  </a:cubicBezTo>
                  <a:cubicBezTo>
                    <a:pt x="10550" y="9292"/>
                    <a:pt x="10407" y="9130"/>
                    <a:pt x="10266" y="8946"/>
                  </a:cubicBezTo>
                  <a:cubicBezTo>
                    <a:pt x="10123" y="8743"/>
                    <a:pt x="9960" y="8541"/>
                    <a:pt x="9798" y="8338"/>
                  </a:cubicBezTo>
                  <a:cubicBezTo>
                    <a:pt x="9576" y="8034"/>
                    <a:pt x="9352" y="7689"/>
                    <a:pt x="9108" y="7344"/>
                  </a:cubicBezTo>
                  <a:cubicBezTo>
                    <a:pt x="8743" y="6817"/>
                    <a:pt x="8399" y="6249"/>
                    <a:pt x="8013" y="5619"/>
                  </a:cubicBezTo>
                  <a:cubicBezTo>
                    <a:pt x="7790" y="5235"/>
                    <a:pt x="7567" y="4829"/>
                    <a:pt x="7323" y="4383"/>
                  </a:cubicBezTo>
                  <a:cubicBezTo>
                    <a:pt x="7182" y="4099"/>
                    <a:pt x="7020" y="3793"/>
                    <a:pt x="6857" y="3469"/>
                  </a:cubicBezTo>
                  <a:cubicBezTo>
                    <a:pt x="6736" y="3206"/>
                    <a:pt x="6593" y="2941"/>
                    <a:pt x="6471" y="2657"/>
                  </a:cubicBezTo>
                  <a:cubicBezTo>
                    <a:pt x="6330" y="2373"/>
                    <a:pt x="6208" y="2089"/>
                    <a:pt x="6086" y="1805"/>
                  </a:cubicBezTo>
                  <a:cubicBezTo>
                    <a:pt x="5965" y="1521"/>
                    <a:pt x="5843" y="1237"/>
                    <a:pt x="5700" y="934"/>
                  </a:cubicBezTo>
                  <a:cubicBezTo>
                    <a:pt x="5578" y="629"/>
                    <a:pt x="5457" y="325"/>
                    <a:pt x="5335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81;p50">
              <a:extLst>
                <a:ext uri="{FF2B5EF4-FFF2-40B4-BE49-F238E27FC236}">
                  <a16:creationId xmlns:a16="http://schemas.microsoft.com/office/drawing/2014/main" id="{A9F812D8-2FF0-09DC-E86A-96B5630C87B5}"/>
                </a:ext>
              </a:extLst>
            </p:cNvPr>
            <p:cNvSpPr/>
            <p:nvPr/>
          </p:nvSpPr>
          <p:spPr>
            <a:xfrm>
              <a:off x="3850125" y="1991612"/>
              <a:ext cx="1384423" cy="1718761"/>
            </a:xfrm>
            <a:custGeom>
              <a:avLst/>
              <a:gdLst/>
              <a:ahLst/>
              <a:cxnLst/>
              <a:rect l="l" t="t" r="r" b="b"/>
              <a:pathLst>
                <a:path w="37470" h="46519" extrusionOk="0">
                  <a:moveTo>
                    <a:pt x="11016" y="1"/>
                  </a:moveTo>
                  <a:cubicBezTo>
                    <a:pt x="9107" y="2664"/>
                    <a:pt x="6940" y="3266"/>
                    <a:pt x="5372" y="3266"/>
                  </a:cubicBezTo>
                  <a:cubicBezTo>
                    <a:pt x="4158" y="3266"/>
                    <a:pt x="3303" y="2905"/>
                    <a:pt x="3206" y="2860"/>
                  </a:cubicBezTo>
                  <a:lnTo>
                    <a:pt x="3206" y="2860"/>
                  </a:lnTo>
                  <a:cubicBezTo>
                    <a:pt x="1" y="20348"/>
                    <a:pt x="11381" y="37754"/>
                    <a:pt x="18705" y="46518"/>
                  </a:cubicBezTo>
                  <a:cubicBezTo>
                    <a:pt x="26049" y="46234"/>
                    <a:pt x="37470" y="41995"/>
                    <a:pt x="34386" y="20875"/>
                  </a:cubicBezTo>
                  <a:cubicBezTo>
                    <a:pt x="34164" y="20713"/>
                    <a:pt x="29964" y="17610"/>
                    <a:pt x="26617" y="9008"/>
                  </a:cubicBezTo>
                  <a:lnTo>
                    <a:pt x="18827" y="4504"/>
                  </a:lnTo>
                  <a:lnTo>
                    <a:pt x="110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582;p50">
              <a:extLst>
                <a:ext uri="{FF2B5EF4-FFF2-40B4-BE49-F238E27FC236}">
                  <a16:creationId xmlns:a16="http://schemas.microsoft.com/office/drawing/2014/main" id="{619E00CA-4E17-D2C1-4D4A-726E00ECD15F}"/>
                </a:ext>
              </a:extLst>
            </p:cNvPr>
            <p:cNvSpPr/>
            <p:nvPr/>
          </p:nvSpPr>
          <p:spPr>
            <a:xfrm>
              <a:off x="3968581" y="1966857"/>
              <a:ext cx="390498" cy="145462"/>
            </a:xfrm>
            <a:custGeom>
              <a:avLst/>
              <a:gdLst/>
              <a:ahLst/>
              <a:cxnLst/>
              <a:rect l="l" t="t" r="r" b="b"/>
              <a:pathLst>
                <a:path w="10569" h="3937" extrusionOk="0">
                  <a:moveTo>
                    <a:pt x="10569" y="1"/>
                  </a:moveTo>
                  <a:cubicBezTo>
                    <a:pt x="10387" y="103"/>
                    <a:pt x="10204" y="184"/>
                    <a:pt x="10041" y="265"/>
                  </a:cubicBezTo>
                  <a:cubicBezTo>
                    <a:pt x="9981" y="306"/>
                    <a:pt x="9920" y="325"/>
                    <a:pt x="9860" y="346"/>
                  </a:cubicBezTo>
                  <a:cubicBezTo>
                    <a:pt x="9757" y="387"/>
                    <a:pt x="9636" y="447"/>
                    <a:pt x="9514" y="487"/>
                  </a:cubicBezTo>
                  <a:cubicBezTo>
                    <a:pt x="9413" y="508"/>
                    <a:pt x="9332" y="549"/>
                    <a:pt x="9230" y="569"/>
                  </a:cubicBezTo>
                  <a:cubicBezTo>
                    <a:pt x="9189" y="590"/>
                    <a:pt x="9129" y="609"/>
                    <a:pt x="9089" y="630"/>
                  </a:cubicBezTo>
                  <a:cubicBezTo>
                    <a:pt x="8946" y="671"/>
                    <a:pt x="8805" y="690"/>
                    <a:pt x="8662" y="731"/>
                  </a:cubicBezTo>
                  <a:lnTo>
                    <a:pt x="8642" y="731"/>
                  </a:lnTo>
                  <a:cubicBezTo>
                    <a:pt x="8459" y="771"/>
                    <a:pt x="8277" y="793"/>
                    <a:pt x="8074" y="812"/>
                  </a:cubicBezTo>
                  <a:lnTo>
                    <a:pt x="7932" y="812"/>
                  </a:lnTo>
                  <a:cubicBezTo>
                    <a:pt x="7810" y="833"/>
                    <a:pt x="7688" y="833"/>
                    <a:pt x="7587" y="833"/>
                  </a:cubicBezTo>
                  <a:lnTo>
                    <a:pt x="7019" y="833"/>
                  </a:lnTo>
                  <a:cubicBezTo>
                    <a:pt x="6898" y="812"/>
                    <a:pt x="6776" y="793"/>
                    <a:pt x="6654" y="793"/>
                  </a:cubicBezTo>
                  <a:cubicBezTo>
                    <a:pt x="6614" y="771"/>
                    <a:pt x="6593" y="771"/>
                    <a:pt x="6552" y="771"/>
                  </a:cubicBezTo>
                  <a:cubicBezTo>
                    <a:pt x="6471" y="752"/>
                    <a:pt x="6390" y="752"/>
                    <a:pt x="6309" y="731"/>
                  </a:cubicBezTo>
                  <a:cubicBezTo>
                    <a:pt x="6268" y="731"/>
                    <a:pt x="6227" y="711"/>
                    <a:pt x="6208" y="711"/>
                  </a:cubicBezTo>
                  <a:cubicBezTo>
                    <a:pt x="6127" y="690"/>
                    <a:pt x="6065" y="671"/>
                    <a:pt x="6025" y="671"/>
                  </a:cubicBezTo>
                  <a:cubicBezTo>
                    <a:pt x="5984" y="650"/>
                    <a:pt x="5943" y="650"/>
                    <a:pt x="5924" y="650"/>
                  </a:cubicBezTo>
                  <a:cubicBezTo>
                    <a:pt x="5862" y="630"/>
                    <a:pt x="5802" y="609"/>
                    <a:pt x="5762" y="590"/>
                  </a:cubicBezTo>
                  <a:cubicBezTo>
                    <a:pt x="5741" y="590"/>
                    <a:pt x="5700" y="590"/>
                    <a:pt x="5680" y="569"/>
                  </a:cubicBezTo>
                  <a:cubicBezTo>
                    <a:pt x="5619" y="549"/>
                    <a:pt x="5578" y="549"/>
                    <a:pt x="5538" y="528"/>
                  </a:cubicBezTo>
                  <a:cubicBezTo>
                    <a:pt x="5518" y="528"/>
                    <a:pt x="5518" y="508"/>
                    <a:pt x="5497" y="508"/>
                  </a:cubicBezTo>
                  <a:cubicBezTo>
                    <a:pt x="5437" y="487"/>
                    <a:pt x="5396" y="468"/>
                    <a:pt x="5356" y="468"/>
                  </a:cubicBezTo>
                  <a:lnTo>
                    <a:pt x="5335" y="447"/>
                  </a:lnTo>
                  <a:lnTo>
                    <a:pt x="5315" y="447"/>
                  </a:lnTo>
                  <a:lnTo>
                    <a:pt x="0" y="3530"/>
                  </a:lnTo>
                  <a:cubicBezTo>
                    <a:pt x="0" y="3552"/>
                    <a:pt x="20" y="3552"/>
                    <a:pt x="20" y="3552"/>
                  </a:cubicBezTo>
                  <a:lnTo>
                    <a:pt x="41" y="3552"/>
                  </a:lnTo>
                  <a:cubicBezTo>
                    <a:pt x="60" y="3571"/>
                    <a:pt x="101" y="3592"/>
                    <a:pt x="162" y="3612"/>
                  </a:cubicBezTo>
                  <a:lnTo>
                    <a:pt x="182" y="3612"/>
                  </a:lnTo>
                  <a:cubicBezTo>
                    <a:pt x="182" y="3612"/>
                    <a:pt x="203" y="3612"/>
                    <a:pt x="222" y="3633"/>
                  </a:cubicBezTo>
                  <a:cubicBezTo>
                    <a:pt x="263" y="3633"/>
                    <a:pt x="304" y="3652"/>
                    <a:pt x="365" y="3673"/>
                  </a:cubicBezTo>
                  <a:lnTo>
                    <a:pt x="385" y="3673"/>
                  </a:lnTo>
                  <a:cubicBezTo>
                    <a:pt x="406" y="3693"/>
                    <a:pt x="425" y="3693"/>
                    <a:pt x="425" y="3693"/>
                  </a:cubicBezTo>
                  <a:cubicBezTo>
                    <a:pt x="487" y="3714"/>
                    <a:pt x="528" y="3714"/>
                    <a:pt x="588" y="3733"/>
                  </a:cubicBezTo>
                  <a:cubicBezTo>
                    <a:pt x="609" y="3733"/>
                    <a:pt x="628" y="3754"/>
                    <a:pt x="649" y="3754"/>
                  </a:cubicBezTo>
                  <a:lnTo>
                    <a:pt x="690" y="3754"/>
                  </a:lnTo>
                  <a:cubicBezTo>
                    <a:pt x="750" y="3774"/>
                    <a:pt x="812" y="3795"/>
                    <a:pt x="872" y="3795"/>
                  </a:cubicBezTo>
                  <a:cubicBezTo>
                    <a:pt x="912" y="3814"/>
                    <a:pt x="933" y="3814"/>
                    <a:pt x="953" y="3814"/>
                  </a:cubicBezTo>
                  <a:lnTo>
                    <a:pt x="993" y="3814"/>
                  </a:lnTo>
                  <a:cubicBezTo>
                    <a:pt x="1075" y="3836"/>
                    <a:pt x="1136" y="3855"/>
                    <a:pt x="1237" y="3855"/>
                  </a:cubicBezTo>
                  <a:cubicBezTo>
                    <a:pt x="1258" y="3876"/>
                    <a:pt x="1277" y="3876"/>
                    <a:pt x="1318" y="3876"/>
                  </a:cubicBezTo>
                  <a:cubicBezTo>
                    <a:pt x="1440" y="3896"/>
                    <a:pt x="1561" y="3917"/>
                    <a:pt x="1704" y="3917"/>
                  </a:cubicBezTo>
                  <a:lnTo>
                    <a:pt x="1785" y="3917"/>
                  </a:lnTo>
                  <a:cubicBezTo>
                    <a:pt x="1886" y="3936"/>
                    <a:pt x="2008" y="3936"/>
                    <a:pt x="2129" y="3936"/>
                  </a:cubicBezTo>
                  <a:lnTo>
                    <a:pt x="2251" y="3936"/>
                  </a:lnTo>
                  <a:cubicBezTo>
                    <a:pt x="2373" y="3936"/>
                    <a:pt x="2495" y="3917"/>
                    <a:pt x="2597" y="3917"/>
                  </a:cubicBezTo>
                  <a:lnTo>
                    <a:pt x="2697" y="3917"/>
                  </a:lnTo>
                  <a:cubicBezTo>
                    <a:pt x="2719" y="3917"/>
                    <a:pt x="2738" y="3896"/>
                    <a:pt x="2759" y="3896"/>
                  </a:cubicBezTo>
                  <a:cubicBezTo>
                    <a:pt x="2941" y="3876"/>
                    <a:pt x="3124" y="3855"/>
                    <a:pt x="3327" y="3814"/>
                  </a:cubicBezTo>
                  <a:cubicBezTo>
                    <a:pt x="3468" y="3795"/>
                    <a:pt x="3611" y="3754"/>
                    <a:pt x="3752" y="3714"/>
                  </a:cubicBezTo>
                  <a:cubicBezTo>
                    <a:pt x="3814" y="3693"/>
                    <a:pt x="3855" y="3693"/>
                    <a:pt x="3915" y="3673"/>
                  </a:cubicBezTo>
                  <a:cubicBezTo>
                    <a:pt x="3976" y="3652"/>
                    <a:pt x="4058" y="3633"/>
                    <a:pt x="4139" y="3592"/>
                  </a:cubicBezTo>
                  <a:cubicBezTo>
                    <a:pt x="4158" y="3592"/>
                    <a:pt x="4179" y="3592"/>
                    <a:pt x="4199" y="3571"/>
                  </a:cubicBezTo>
                  <a:cubicBezTo>
                    <a:pt x="4320" y="3530"/>
                    <a:pt x="4423" y="3490"/>
                    <a:pt x="4544" y="3430"/>
                  </a:cubicBezTo>
                  <a:cubicBezTo>
                    <a:pt x="4604" y="3409"/>
                    <a:pt x="4666" y="3389"/>
                    <a:pt x="4707" y="3368"/>
                  </a:cubicBezTo>
                  <a:cubicBezTo>
                    <a:pt x="4888" y="3287"/>
                    <a:pt x="5072" y="3186"/>
                    <a:pt x="5234" y="3084"/>
                  </a:cubicBezTo>
                  <a:lnTo>
                    <a:pt x="10569" y="1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583;p50">
              <a:extLst>
                <a:ext uri="{FF2B5EF4-FFF2-40B4-BE49-F238E27FC236}">
                  <a16:creationId xmlns:a16="http://schemas.microsoft.com/office/drawing/2014/main" id="{DE5FB299-39EF-8422-7531-35540762E2FC}"/>
                </a:ext>
              </a:extLst>
            </p:cNvPr>
            <p:cNvSpPr/>
            <p:nvPr/>
          </p:nvSpPr>
          <p:spPr>
            <a:xfrm>
              <a:off x="4850792" y="2648955"/>
              <a:ext cx="485749" cy="976744"/>
            </a:xfrm>
            <a:custGeom>
              <a:avLst/>
              <a:gdLst/>
              <a:ahLst/>
              <a:cxnLst/>
              <a:rect l="l" t="t" r="r" b="b"/>
              <a:pathLst>
                <a:path w="13147" h="26436" extrusionOk="0">
                  <a:moveTo>
                    <a:pt x="12640" y="1"/>
                  </a:moveTo>
                  <a:lnTo>
                    <a:pt x="7303" y="3084"/>
                  </a:lnTo>
                  <a:cubicBezTo>
                    <a:pt x="7365" y="3471"/>
                    <a:pt x="7425" y="3836"/>
                    <a:pt x="7466" y="4220"/>
                  </a:cubicBezTo>
                  <a:cubicBezTo>
                    <a:pt x="7527" y="4707"/>
                    <a:pt x="7568" y="5175"/>
                    <a:pt x="7628" y="5640"/>
                  </a:cubicBezTo>
                  <a:cubicBezTo>
                    <a:pt x="7628" y="5722"/>
                    <a:pt x="7628" y="5824"/>
                    <a:pt x="7649" y="5905"/>
                  </a:cubicBezTo>
                  <a:cubicBezTo>
                    <a:pt x="7669" y="6270"/>
                    <a:pt x="7709" y="6635"/>
                    <a:pt x="7730" y="7000"/>
                  </a:cubicBezTo>
                  <a:cubicBezTo>
                    <a:pt x="7750" y="7142"/>
                    <a:pt x="7750" y="7285"/>
                    <a:pt x="7750" y="7447"/>
                  </a:cubicBezTo>
                  <a:cubicBezTo>
                    <a:pt x="7771" y="7731"/>
                    <a:pt x="7790" y="8015"/>
                    <a:pt x="7790" y="8299"/>
                  </a:cubicBezTo>
                  <a:cubicBezTo>
                    <a:pt x="7811" y="8461"/>
                    <a:pt x="7811" y="8602"/>
                    <a:pt x="7811" y="8745"/>
                  </a:cubicBezTo>
                  <a:cubicBezTo>
                    <a:pt x="7811" y="9049"/>
                    <a:pt x="7831" y="9333"/>
                    <a:pt x="7831" y="9617"/>
                  </a:cubicBezTo>
                  <a:lnTo>
                    <a:pt x="7831" y="9982"/>
                  </a:lnTo>
                  <a:cubicBezTo>
                    <a:pt x="7831" y="10368"/>
                    <a:pt x="7811" y="10774"/>
                    <a:pt x="7790" y="11139"/>
                  </a:cubicBezTo>
                  <a:lnTo>
                    <a:pt x="7790" y="11280"/>
                  </a:lnTo>
                  <a:cubicBezTo>
                    <a:pt x="7771" y="11626"/>
                    <a:pt x="7750" y="11970"/>
                    <a:pt x="7730" y="12295"/>
                  </a:cubicBezTo>
                  <a:cubicBezTo>
                    <a:pt x="7709" y="12416"/>
                    <a:pt x="7709" y="12519"/>
                    <a:pt x="7690" y="12640"/>
                  </a:cubicBezTo>
                  <a:cubicBezTo>
                    <a:pt x="7669" y="12903"/>
                    <a:pt x="7649" y="13168"/>
                    <a:pt x="7609" y="13431"/>
                  </a:cubicBezTo>
                  <a:cubicBezTo>
                    <a:pt x="7609" y="13533"/>
                    <a:pt x="7587" y="13655"/>
                    <a:pt x="7568" y="13776"/>
                  </a:cubicBezTo>
                  <a:cubicBezTo>
                    <a:pt x="7527" y="14120"/>
                    <a:pt x="7466" y="14486"/>
                    <a:pt x="7425" y="14831"/>
                  </a:cubicBezTo>
                  <a:cubicBezTo>
                    <a:pt x="7406" y="14851"/>
                    <a:pt x="7406" y="14851"/>
                    <a:pt x="7406" y="14872"/>
                  </a:cubicBezTo>
                  <a:cubicBezTo>
                    <a:pt x="7344" y="15237"/>
                    <a:pt x="7263" y="15581"/>
                    <a:pt x="7203" y="15927"/>
                  </a:cubicBezTo>
                  <a:cubicBezTo>
                    <a:pt x="7182" y="16027"/>
                    <a:pt x="7162" y="16109"/>
                    <a:pt x="7141" y="16190"/>
                  </a:cubicBezTo>
                  <a:cubicBezTo>
                    <a:pt x="7040" y="16576"/>
                    <a:pt x="6938" y="16961"/>
                    <a:pt x="6838" y="17326"/>
                  </a:cubicBezTo>
                  <a:lnTo>
                    <a:pt x="6838" y="17347"/>
                  </a:lnTo>
                  <a:cubicBezTo>
                    <a:pt x="6716" y="17753"/>
                    <a:pt x="6573" y="18158"/>
                    <a:pt x="6432" y="18564"/>
                  </a:cubicBezTo>
                  <a:cubicBezTo>
                    <a:pt x="6411" y="18605"/>
                    <a:pt x="6391" y="18645"/>
                    <a:pt x="6391" y="18686"/>
                  </a:cubicBezTo>
                  <a:cubicBezTo>
                    <a:pt x="6208" y="19173"/>
                    <a:pt x="6026" y="19619"/>
                    <a:pt x="5802" y="20044"/>
                  </a:cubicBezTo>
                  <a:cubicBezTo>
                    <a:pt x="5802" y="20065"/>
                    <a:pt x="5802" y="20085"/>
                    <a:pt x="5783" y="20106"/>
                  </a:cubicBezTo>
                  <a:cubicBezTo>
                    <a:pt x="5661" y="20369"/>
                    <a:pt x="5518" y="20633"/>
                    <a:pt x="5377" y="20896"/>
                  </a:cubicBezTo>
                  <a:cubicBezTo>
                    <a:pt x="5336" y="20958"/>
                    <a:pt x="5296" y="21018"/>
                    <a:pt x="5275" y="21080"/>
                  </a:cubicBezTo>
                  <a:lnTo>
                    <a:pt x="4910" y="21688"/>
                  </a:lnTo>
                  <a:cubicBezTo>
                    <a:pt x="4869" y="21729"/>
                    <a:pt x="4849" y="21789"/>
                    <a:pt x="4809" y="21851"/>
                  </a:cubicBezTo>
                  <a:cubicBezTo>
                    <a:pt x="4666" y="22073"/>
                    <a:pt x="4504" y="22297"/>
                    <a:pt x="4341" y="22519"/>
                  </a:cubicBezTo>
                  <a:cubicBezTo>
                    <a:pt x="4322" y="22560"/>
                    <a:pt x="4281" y="22600"/>
                    <a:pt x="4241" y="22641"/>
                  </a:cubicBezTo>
                  <a:cubicBezTo>
                    <a:pt x="4119" y="22824"/>
                    <a:pt x="3976" y="22987"/>
                    <a:pt x="3855" y="23149"/>
                  </a:cubicBezTo>
                  <a:cubicBezTo>
                    <a:pt x="3795" y="23209"/>
                    <a:pt x="3754" y="23271"/>
                    <a:pt x="3713" y="23331"/>
                  </a:cubicBezTo>
                  <a:cubicBezTo>
                    <a:pt x="3551" y="23514"/>
                    <a:pt x="3389" y="23717"/>
                    <a:pt x="3205" y="23879"/>
                  </a:cubicBezTo>
                  <a:lnTo>
                    <a:pt x="3205" y="23899"/>
                  </a:lnTo>
                  <a:cubicBezTo>
                    <a:pt x="3024" y="24102"/>
                    <a:pt x="2840" y="24264"/>
                    <a:pt x="2658" y="24447"/>
                  </a:cubicBezTo>
                  <a:lnTo>
                    <a:pt x="2516" y="24588"/>
                  </a:lnTo>
                  <a:cubicBezTo>
                    <a:pt x="2353" y="24710"/>
                    <a:pt x="2212" y="24853"/>
                    <a:pt x="2069" y="24975"/>
                  </a:cubicBezTo>
                  <a:cubicBezTo>
                    <a:pt x="2029" y="25015"/>
                    <a:pt x="1988" y="25056"/>
                    <a:pt x="1928" y="25096"/>
                  </a:cubicBezTo>
                  <a:cubicBezTo>
                    <a:pt x="1745" y="25238"/>
                    <a:pt x="1563" y="25400"/>
                    <a:pt x="1360" y="25543"/>
                  </a:cubicBezTo>
                  <a:cubicBezTo>
                    <a:pt x="1320" y="25562"/>
                    <a:pt x="1279" y="25603"/>
                    <a:pt x="1238" y="25624"/>
                  </a:cubicBezTo>
                  <a:cubicBezTo>
                    <a:pt x="1076" y="25746"/>
                    <a:pt x="933" y="25846"/>
                    <a:pt x="771" y="25949"/>
                  </a:cubicBezTo>
                  <a:lnTo>
                    <a:pt x="589" y="26070"/>
                  </a:lnTo>
                  <a:cubicBezTo>
                    <a:pt x="406" y="26192"/>
                    <a:pt x="203" y="26314"/>
                    <a:pt x="0" y="26435"/>
                  </a:cubicBezTo>
                  <a:lnTo>
                    <a:pt x="5315" y="23352"/>
                  </a:lnTo>
                  <a:cubicBezTo>
                    <a:pt x="5518" y="23230"/>
                    <a:pt x="5721" y="23108"/>
                    <a:pt x="5924" y="22966"/>
                  </a:cubicBezTo>
                  <a:cubicBezTo>
                    <a:pt x="5986" y="22946"/>
                    <a:pt x="6026" y="22905"/>
                    <a:pt x="6086" y="22865"/>
                  </a:cubicBezTo>
                  <a:cubicBezTo>
                    <a:pt x="6248" y="22763"/>
                    <a:pt x="6411" y="22641"/>
                    <a:pt x="6554" y="22540"/>
                  </a:cubicBezTo>
                  <a:cubicBezTo>
                    <a:pt x="6614" y="22500"/>
                    <a:pt x="6654" y="22479"/>
                    <a:pt x="6695" y="22438"/>
                  </a:cubicBezTo>
                  <a:cubicBezTo>
                    <a:pt x="6878" y="22297"/>
                    <a:pt x="7081" y="22154"/>
                    <a:pt x="7263" y="21992"/>
                  </a:cubicBezTo>
                  <a:cubicBezTo>
                    <a:pt x="7303" y="21951"/>
                    <a:pt x="7344" y="21911"/>
                    <a:pt x="7385" y="21891"/>
                  </a:cubicBezTo>
                  <a:cubicBezTo>
                    <a:pt x="7527" y="21748"/>
                    <a:pt x="7690" y="21627"/>
                    <a:pt x="7831" y="21485"/>
                  </a:cubicBezTo>
                  <a:cubicBezTo>
                    <a:pt x="7871" y="21445"/>
                    <a:pt x="7933" y="21404"/>
                    <a:pt x="7974" y="21343"/>
                  </a:cubicBezTo>
                  <a:cubicBezTo>
                    <a:pt x="8155" y="21180"/>
                    <a:pt x="8339" y="20999"/>
                    <a:pt x="8521" y="20815"/>
                  </a:cubicBezTo>
                  <a:lnTo>
                    <a:pt x="8542" y="20796"/>
                  </a:lnTo>
                  <a:cubicBezTo>
                    <a:pt x="8704" y="20612"/>
                    <a:pt x="8866" y="20430"/>
                    <a:pt x="9029" y="20228"/>
                  </a:cubicBezTo>
                  <a:cubicBezTo>
                    <a:pt x="9089" y="20187"/>
                    <a:pt x="9129" y="20125"/>
                    <a:pt x="9170" y="20065"/>
                  </a:cubicBezTo>
                  <a:cubicBezTo>
                    <a:pt x="9313" y="19903"/>
                    <a:pt x="9434" y="19720"/>
                    <a:pt x="9576" y="19557"/>
                  </a:cubicBezTo>
                  <a:cubicBezTo>
                    <a:pt x="9597" y="19517"/>
                    <a:pt x="9637" y="19457"/>
                    <a:pt x="9678" y="19416"/>
                  </a:cubicBezTo>
                  <a:cubicBezTo>
                    <a:pt x="9840" y="19213"/>
                    <a:pt x="9981" y="18989"/>
                    <a:pt x="10124" y="18746"/>
                  </a:cubicBezTo>
                  <a:cubicBezTo>
                    <a:pt x="10144" y="18726"/>
                    <a:pt x="10165" y="18726"/>
                    <a:pt x="10165" y="18705"/>
                  </a:cubicBezTo>
                  <a:cubicBezTo>
                    <a:pt x="10184" y="18665"/>
                    <a:pt x="10205" y="18624"/>
                    <a:pt x="10246" y="18584"/>
                  </a:cubicBezTo>
                  <a:cubicBezTo>
                    <a:pt x="10346" y="18402"/>
                    <a:pt x="10468" y="18199"/>
                    <a:pt x="10590" y="17996"/>
                  </a:cubicBezTo>
                  <a:cubicBezTo>
                    <a:pt x="10630" y="17934"/>
                    <a:pt x="10671" y="17853"/>
                    <a:pt x="10712" y="17793"/>
                  </a:cubicBezTo>
                  <a:cubicBezTo>
                    <a:pt x="10833" y="17550"/>
                    <a:pt x="10976" y="17285"/>
                    <a:pt x="11117" y="17001"/>
                  </a:cubicBezTo>
                  <a:lnTo>
                    <a:pt x="11117" y="16982"/>
                  </a:lnTo>
                  <a:cubicBezTo>
                    <a:pt x="11117" y="16982"/>
                    <a:pt x="11138" y="16961"/>
                    <a:pt x="11138" y="16941"/>
                  </a:cubicBezTo>
                  <a:cubicBezTo>
                    <a:pt x="11341" y="16514"/>
                    <a:pt x="11523" y="16068"/>
                    <a:pt x="11706" y="15602"/>
                  </a:cubicBezTo>
                  <a:cubicBezTo>
                    <a:pt x="11706" y="15581"/>
                    <a:pt x="11726" y="15581"/>
                    <a:pt x="11726" y="15562"/>
                  </a:cubicBezTo>
                  <a:cubicBezTo>
                    <a:pt x="11726" y="15521"/>
                    <a:pt x="11747" y="15500"/>
                    <a:pt x="11747" y="15459"/>
                  </a:cubicBezTo>
                  <a:cubicBezTo>
                    <a:pt x="11909" y="15075"/>
                    <a:pt x="12031" y="14669"/>
                    <a:pt x="12153" y="14242"/>
                  </a:cubicBezTo>
                  <a:lnTo>
                    <a:pt x="12172" y="14242"/>
                  </a:lnTo>
                  <a:cubicBezTo>
                    <a:pt x="12275" y="13877"/>
                    <a:pt x="12375" y="13492"/>
                    <a:pt x="12456" y="13106"/>
                  </a:cubicBezTo>
                  <a:cubicBezTo>
                    <a:pt x="12477" y="13046"/>
                    <a:pt x="12477" y="13005"/>
                    <a:pt x="12497" y="12965"/>
                  </a:cubicBezTo>
                  <a:cubicBezTo>
                    <a:pt x="12497" y="12924"/>
                    <a:pt x="12518" y="12884"/>
                    <a:pt x="12518" y="12843"/>
                  </a:cubicBezTo>
                  <a:cubicBezTo>
                    <a:pt x="12599" y="12497"/>
                    <a:pt x="12680" y="12132"/>
                    <a:pt x="12740" y="11767"/>
                  </a:cubicBezTo>
                  <a:lnTo>
                    <a:pt x="12740" y="11727"/>
                  </a:lnTo>
                  <a:cubicBezTo>
                    <a:pt x="12802" y="11382"/>
                    <a:pt x="12843" y="11037"/>
                    <a:pt x="12903" y="10672"/>
                  </a:cubicBezTo>
                  <a:cubicBezTo>
                    <a:pt x="12903" y="10631"/>
                    <a:pt x="12903" y="10590"/>
                    <a:pt x="12924" y="10530"/>
                  </a:cubicBezTo>
                  <a:cubicBezTo>
                    <a:pt x="12924" y="10469"/>
                    <a:pt x="12924" y="10388"/>
                    <a:pt x="12943" y="10328"/>
                  </a:cubicBezTo>
                  <a:cubicBezTo>
                    <a:pt x="12964" y="10084"/>
                    <a:pt x="13005" y="9820"/>
                    <a:pt x="13024" y="9557"/>
                  </a:cubicBezTo>
                  <a:cubicBezTo>
                    <a:pt x="13024" y="9475"/>
                    <a:pt x="13045" y="9394"/>
                    <a:pt x="13045" y="9333"/>
                  </a:cubicBezTo>
                  <a:lnTo>
                    <a:pt x="13045" y="9191"/>
                  </a:lnTo>
                  <a:cubicBezTo>
                    <a:pt x="13086" y="8867"/>
                    <a:pt x="13105" y="8521"/>
                    <a:pt x="13105" y="8177"/>
                  </a:cubicBezTo>
                  <a:cubicBezTo>
                    <a:pt x="13127" y="8137"/>
                    <a:pt x="13127" y="8115"/>
                    <a:pt x="13127" y="8075"/>
                  </a:cubicBezTo>
                  <a:lnTo>
                    <a:pt x="13127" y="8055"/>
                  </a:lnTo>
                  <a:cubicBezTo>
                    <a:pt x="13146" y="7669"/>
                    <a:pt x="13146" y="7285"/>
                    <a:pt x="13146" y="6879"/>
                  </a:cubicBezTo>
                  <a:lnTo>
                    <a:pt x="13146" y="6798"/>
                  </a:lnTo>
                  <a:lnTo>
                    <a:pt x="13146" y="6533"/>
                  </a:lnTo>
                  <a:lnTo>
                    <a:pt x="13146" y="5662"/>
                  </a:lnTo>
                  <a:cubicBezTo>
                    <a:pt x="13127" y="5580"/>
                    <a:pt x="13127" y="5519"/>
                    <a:pt x="13127" y="5459"/>
                  </a:cubicBezTo>
                  <a:lnTo>
                    <a:pt x="13127" y="5215"/>
                  </a:lnTo>
                  <a:cubicBezTo>
                    <a:pt x="13105" y="4931"/>
                    <a:pt x="13105" y="4647"/>
                    <a:pt x="13086" y="4342"/>
                  </a:cubicBezTo>
                  <a:cubicBezTo>
                    <a:pt x="13086" y="4241"/>
                    <a:pt x="13065" y="4160"/>
                    <a:pt x="13065" y="4058"/>
                  </a:cubicBezTo>
                  <a:lnTo>
                    <a:pt x="13065" y="3896"/>
                  </a:lnTo>
                  <a:cubicBezTo>
                    <a:pt x="13024" y="3552"/>
                    <a:pt x="13005" y="3187"/>
                    <a:pt x="12964" y="2821"/>
                  </a:cubicBezTo>
                  <a:cubicBezTo>
                    <a:pt x="12964" y="2740"/>
                    <a:pt x="12964" y="2659"/>
                    <a:pt x="12943" y="2597"/>
                  </a:cubicBezTo>
                  <a:lnTo>
                    <a:pt x="12943" y="2557"/>
                  </a:lnTo>
                  <a:cubicBezTo>
                    <a:pt x="12903" y="2091"/>
                    <a:pt x="12843" y="1604"/>
                    <a:pt x="12781" y="1117"/>
                  </a:cubicBezTo>
                  <a:lnTo>
                    <a:pt x="12781" y="1015"/>
                  </a:lnTo>
                  <a:cubicBezTo>
                    <a:pt x="12740" y="690"/>
                    <a:pt x="12680" y="346"/>
                    <a:pt x="12640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584;p50">
              <a:extLst>
                <a:ext uri="{FF2B5EF4-FFF2-40B4-BE49-F238E27FC236}">
                  <a16:creationId xmlns:a16="http://schemas.microsoft.com/office/drawing/2014/main" id="{D13EFD79-71ED-8714-4754-AF37A818BD3C}"/>
                </a:ext>
              </a:extLst>
            </p:cNvPr>
            <p:cNvSpPr/>
            <p:nvPr/>
          </p:nvSpPr>
          <p:spPr>
            <a:xfrm>
              <a:off x="4358347" y="2460261"/>
              <a:ext cx="369549" cy="713789"/>
            </a:xfrm>
            <a:custGeom>
              <a:avLst/>
              <a:gdLst/>
              <a:ahLst/>
              <a:cxnLst/>
              <a:rect l="l" t="t" r="r" b="b"/>
              <a:pathLst>
                <a:path w="10002" h="19319" extrusionOk="0">
                  <a:moveTo>
                    <a:pt x="3109" y="1150"/>
                  </a:moveTo>
                  <a:cubicBezTo>
                    <a:pt x="3395" y="1150"/>
                    <a:pt x="3717" y="1242"/>
                    <a:pt x="4058" y="1437"/>
                  </a:cubicBezTo>
                  <a:lnTo>
                    <a:pt x="6005" y="2573"/>
                  </a:lnTo>
                  <a:cubicBezTo>
                    <a:pt x="7182" y="3241"/>
                    <a:pt x="8135" y="4905"/>
                    <a:pt x="8135" y="6244"/>
                  </a:cubicBezTo>
                  <a:lnTo>
                    <a:pt x="8135" y="8943"/>
                  </a:lnTo>
                  <a:lnTo>
                    <a:pt x="1907" y="5372"/>
                  </a:lnTo>
                  <a:lnTo>
                    <a:pt x="1927" y="2654"/>
                  </a:lnTo>
                  <a:cubicBezTo>
                    <a:pt x="1927" y="1703"/>
                    <a:pt x="2408" y="1150"/>
                    <a:pt x="3109" y="1150"/>
                  </a:cubicBezTo>
                  <a:close/>
                  <a:moveTo>
                    <a:pt x="4434" y="9215"/>
                  </a:moveTo>
                  <a:cubicBezTo>
                    <a:pt x="4608" y="9215"/>
                    <a:pt x="4804" y="9271"/>
                    <a:pt x="5010" y="9389"/>
                  </a:cubicBezTo>
                  <a:cubicBezTo>
                    <a:pt x="5741" y="9814"/>
                    <a:pt x="6309" y="10809"/>
                    <a:pt x="6309" y="11640"/>
                  </a:cubicBezTo>
                  <a:cubicBezTo>
                    <a:pt x="6309" y="12236"/>
                    <a:pt x="6018" y="12576"/>
                    <a:pt x="5591" y="12576"/>
                  </a:cubicBezTo>
                  <a:cubicBezTo>
                    <a:pt x="5567" y="12576"/>
                    <a:pt x="5543" y="12575"/>
                    <a:pt x="5518" y="12573"/>
                  </a:cubicBezTo>
                  <a:lnTo>
                    <a:pt x="5518" y="14359"/>
                  </a:lnTo>
                  <a:cubicBezTo>
                    <a:pt x="5518" y="14586"/>
                    <a:pt x="5399" y="14714"/>
                    <a:pt x="5229" y="14714"/>
                  </a:cubicBezTo>
                  <a:cubicBezTo>
                    <a:pt x="5157" y="14714"/>
                    <a:pt x="5076" y="14691"/>
                    <a:pt x="4991" y="14643"/>
                  </a:cubicBezTo>
                  <a:cubicBezTo>
                    <a:pt x="4726" y="14480"/>
                    <a:pt x="4483" y="14096"/>
                    <a:pt x="4483" y="13771"/>
                  </a:cubicBezTo>
                  <a:lnTo>
                    <a:pt x="4504" y="11986"/>
                  </a:lnTo>
                  <a:cubicBezTo>
                    <a:pt x="4037" y="11478"/>
                    <a:pt x="3712" y="10769"/>
                    <a:pt x="3712" y="10139"/>
                  </a:cubicBezTo>
                  <a:cubicBezTo>
                    <a:pt x="3712" y="9549"/>
                    <a:pt x="4008" y="9215"/>
                    <a:pt x="4434" y="9215"/>
                  </a:cubicBezTo>
                  <a:close/>
                  <a:moveTo>
                    <a:pt x="2698" y="1"/>
                  </a:moveTo>
                  <a:cubicBezTo>
                    <a:pt x="1713" y="1"/>
                    <a:pt x="1034" y="785"/>
                    <a:pt x="1034" y="2146"/>
                  </a:cubicBezTo>
                  <a:lnTo>
                    <a:pt x="1015" y="4845"/>
                  </a:lnTo>
                  <a:lnTo>
                    <a:pt x="20" y="4277"/>
                  </a:lnTo>
                  <a:lnTo>
                    <a:pt x="20" y="10017"/>
                  </a:lnTo>
                  <a:cubicBezTo>
                    <a:pt x="0" y="13182"/>
                    <a:pt x="2232" y="17036"/>
                    <a:pt x="4991" y="18640"/>
                  </a:cubicBezTo>
                  <a:cubicBezTo>
                    <a:pt x="5794" y="19100"/>
                    <a:pt x="6552" y="19318"/>
                    <a:pt x="7224" y="19318"/>
                  </a:cubicBezTo>
                  <a:cubicBezTo>
                    <a:pt x="8861" y="19318"/>
                    <a:pt x="9987" y="18023"/>
                    <a:pt x="10001" y="15779"/>
                  </a:cubicBezTo>
                  <a:lnTo>
                    <a:pt x="10001" y="10038"/>
                  </a:lnTo>
                  <a:lnTo>
                    <a:pt x="9027" y="9470"/>
                  </a:lnTo>
                  <a:lnTo>
                    <a:pt x="9027" y="6752"/>
                  </a:lnTo>
                  <a:cubicBezTo>
                    <a:pt x="9027" y="4845"/>
                    <a:pt x="7688" y="2511"/>
                    <a:pt x="6005" y="1537"/>
                  </a:cubicBezTo>
                  <a:lnTo>
                    <a:pt x="4058" y="422"/>
                  </a:lnTo>
                  <a:cubicBezTo>
                    <a:pt x="3569" y="136"/>
                    <a:pt x="3107" y="1"/>
                    <a:pt x="26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/>
          <p:cNvSpPr txBox="1">
            <a:spLocks noGrp="1"/>
          </p:cNvSpPr>
          <p:nvPr>
            <p:ph type="title"/>
          </p:nvPr>
        </p:nvSpPr>
        <p:spPr>
          <a:xfrm>
            <a:off x="713225" y="1895475"/>
            <a:ext cx="43827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</a:t>
            </a:r>
            <a:endParaRPr dirty="0"/>
          </a:p>
        </p:txBody>
      </p:sp>
      <p:sp>
        <p:nvSpPr>
          <p:cNvPr id="429" name="Google Shape;429;p38"/>
          <p:cNvSpPr txBox="1">
            <a:spLocks noGrp="1"/>
          </p:cNvSpPr>
          <p:nvPr>
            <p:ph type="subTitle" idx="1"/>
          </p:nvPr>
        </p:nvSpPr>
        <p:spPr>
          <a:xfrm>
            <a:off x="713225" y="2800350"/>
            <a:ext cx="43827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US" dirty="0">
                <a:latin typeface="Roboto Mono" panose="00000009000000000000" pitchFamily="49" charset="0"/>
                <a:ea typeface="Roboto Mono" panose="00000009000000000000" pitchFamily="49" charset="0"/>
              </a:rPr>
              <a:t>Storage or container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US" dirty="0">
                <a:latin typeface="Roboto Mono" panose="00000009000000000000" pitchFamily="49" charset="0"/>
                <a:ea typeface="Roboto Mono" panose="00000009000000000000" pitchFamily="49" charset="0"/>
              </a:rPr>
              <a:t>Contains several channel (RGB &amp; ARGB)</a:t>
            </a:r>
          </a:p>
        </p:txBody>
      </p:sp>
      <p:sp>
        <p:nvSpPr>
          <p:cNvPr id="430" name="Google Shape;430;p38"/>
          <p:cNvSpPr txBox="1">
            <a:spLocks noGrp="1"/>
          </p:cNvSpPr>
          <p:nvPr>
            <p:ph type="title" idx="2"/>
          </p:nvPr>
        </p:nvSpPr>
        <p:spPr>
          <a:xfrm>
            <a:off x="713225" y="1546450"/>
            <a:ext cx="43827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86" name="Google Shape;1591;p51">
            <a:extLst>
              <a:ext uri="{FF2B5EF4-FFF2-40B4-BE49-F238E27FC236}">
                <a16:creationId xmlns:a16="http://schemas.microsoft.com/office/drawing/2014/main" id="{C960D60C-62FC-D233-23B8-9FEFA7F1C72B}"/>
              </a:ext>
            </a:extLst>
          </p:cNvPr>
          <p:cNvSpPr/>
          <p:nvPr/>
        </p:nvSpPr>
        <p:spPr>
          <a:xfrm flipH="1">
            <a:off x="5728440" y="2364638"/>
            <a:ext cx="2875885" cy="1653039"/>
          </a:xfrm>
          <a:custGeom>
            <a:avLst/>
            <a:gdLst/>
            <a:ahLst/>
            <a:cxnLst/>
            <a:rect l="l" t="t" r="r" b="b"/>
            <a:pathLst>
              <a:path w="66664" h="38318" extrusionOk="0">
                <a:moveTo>
                  <a:pt x="26861" y="1"/>
                </a:moveTo>
                <a:cubicBezTo>
                  <a:pt x="26253" y="1"/>
                  <a:pt x="25644" y="132"/>
                  <a:pt x="25178" y="396"/>
                </a:cubicBezTo>
                <a:lnTo>
                  <a:pt x="914" y="14496"/>
                </a:lnTo>
                <a:cubicBezTo>
                  <a:pt x="1" y="15043"/>
                  <a:pt x="1" y="15916"/>
                  <a:pt x="934" y="16444"/>
                </a:cubicBezTo>
                <a:lnTo>
                  <a:pt x="38100" y="37908"/>
                </a:lnTo>
                <a:cubicBezTo>
                  <a:pt x="38566" y="38181"/>
                  <a:pt x="39175" y="38318"/>
                  <a:pt x="39783" y="38318"/>
                </a:cubicBezTo>
                <a:cubicBezTo>
                  <a:pt x="40392" y="38318"/>
                  <a:pt x="41001" y="38181"/>
                  <a:pt x="41467" y="37908"/>
                </a:cubicBezTo>
                <a:lnTo>
                  <a:pt x="65730" y="23807"/>
                </a:lnTo>
                <a:cubicBezTo>
                  <a:pt x="66664" y="23260"/>
                  <a:pt x="66644" y="22387"/>
                  <a:pt x="65711" y="21860"/>
                </a:cubicBezTo>
                <a:lnTo>
                  <a:pt x="28545" y="396"/>
                </a:lnTo>
                <a:cubicBezTo>
                  <a:pt x="28079" y="132"/>
                  <a:pt x="27470" y="1"/>
                  <a:pt x="268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1592;p51">
            <a:extLst>
              <a:ext uri="{FF2B5EF4-FFF2-40B4-BE49-F238E27FC236}">
                <a16:creationId xmlns:a16="http://schemas.microsoft.com/office/drawing/2014/main" id="{D23D77FD-C30F-4DEE-654F-9374F304A267}"/>
              </a:ext>
            </a:extLst>
          </p:cNvPr>
          <p:cNvSpPr/>
          <p:nvPr/>
        </p:nvSpPr>
        <p:spPr>
          <a:xfrm flipH="1">
            <a:off x="5948963" y="2481895"/>
            <a:ext cx="2082066" cy="1193598"/>
          </a:xfrm>
          <a:custGeom>
            <a:avLst/>
            <a:gdLst/>
            <a:ahLst/>
            <a:cxnLst/>
            <a:rect l="l" t="t" r="r" b="b"/>
            <a:pathLst>
              <a:path w="48263" h="27668" extrusionOk="0">
                <a:moveTo>
                  <a:pt x="13057" y="1"/>
                </a:moveTo>
                <a:cubicBezTo>
                  <a:pt x="12700" y="1"/>
                  <a:pt x="12345" y="92"/>
                  <a:pt x="12030" y="275"/>
                </a:cubicBezTo>
                <a:lnTo>
                  <a:pt x="366" y="6970"/>
                </a:lnTo>
                <a:cubicBezTo>
                  <a:pt x="0" y="7172"/>
                  <a:pt x="0" y="7680"/>
                  <a:pt x="366" y="7862"/>
                </a:cubicBezTo>
                <a:lnTo>
                  <a:pt x="34164" y="27378"/>
                </a:lnTo>
                <a:cubicBezTo>
                  <a:pt x="34488" y="27571"/>
                  <a:pt x="34848" y="27668"/>
                  <a:pt x="35208" y="27668"/>
                </a:cubicBezTo>
                <a:cubicBezTo>
                  <a:pt x="35568" y="27668"/>
                  <a:pt x="35928" y="27571"/>
                  <a:pt x="36252" y="27378"/>
                </a:cubicBezTo>
                <a:lnTo>
                  <a:pt x="47918" y="20705"/>
                </a:lnTo>
                <a:cubicBezTo>
                  <a:pt x="48262" y="20502"/>
                  <a:pt x="48262" y="19994"/>
                  <a:pt x="47918" y="19791"/>
                </a:cubicBezTo>
                <a:lnTo>
                  <a:pt x="14099" y="275"/>
                </a:lnTo>
                <a:cubicBezTo>
                  <a:pt x="13774" y="92"/>
                  <a:pt x="13415" y="1"/>
                  <a:pt x="1305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1593;p51">
            <a:extLst>
              <a:ext uri="{FF2B5EF4-FFF2-40B4-BE49-F238E27FC236}">
                <a16:creationId xmlns:a16="http://schemas.microsoft.com/office/drawing/2014/main" id="{BE4A57C2-661C-5015-8CF3-E68A775A1BFB}"/>
              </a:ext>
            </a:extLst>
          </p:cNvPr>
          <p:cNvSpPr/>
          <p:nvPr/>
        </p:nvSpPr>
        <p:spPr>
          <a:xfrm flipH="1">
            <a:off x="7182981" y="3147944"/>
            <a:ext cx="736012" cy="417509"/>
          </a:xfrm>
          <a:custGeom>
            <a:avLst/>
            <a:gdLst/>
            <a:ahLst/>
            <a:cxnLst/>
            <a:rect l="l" t="t" r="r" b="b"/>
            <a:pathLst>
              <a:path w="17061" h="9678" extrusionOk="0">
                <a:moveTo>
                  <a:pt x="6147" y="0"/>
                </a:moveTo>
                <a:cubicBezTo>
                  <a:pt x="5873" y="0"/>
                  <a:pt x="5599" y="71"/>
                  <a:pt x="5356" y="213"/>
                </a:cubicBezTo>
                <a:lnTo>
                  <a:pt x="284" y="3054"/>
                </a:lnTo>
                <a:cubicBezTo>
                  <a:pt x="0" y="3216"/>
                  <a:pt x="0" y="3622"/>
                  <a:pt x="284" y="3784"/>
                </a:cubicBezTo>
                <a:lnTo>
                  <a:pt x="10122" y="9464"/>
                </a:lnTo>
                <a:cubicBezTo>
                  <a:pt x="10366" y="9606"/>
                  <a:pt x="10640" y="9677"/>
                  <a:pt x="10914" y="9677"/>
                </a:cubicBezTo>
                <a:cubicBezTo>
                  <a:pt x="11188" y="9677"/>
                  <a:pt x="11461" y="9606"/>
                  <a:pt x="11705" y="9464"/>
                </a:cubicBezTo>
                <a:lnTo>
                  <a:pt x="16757" y="6645"/>
                </a:lnTo>
                <a:cubicBezTo>
                  <a:pt x="17041" y="6483"/>
                  <a:pt x="17061" y="6056"/>
                  <a:pt x="16757" y="5894"/>
                </a:cubicBezTo>
                <a:lnTo>
                  <a:pt x="6938" y="213"/>
                </a:lnTo>
                <a:cubicBezTo>
                  <a:pt x="6695" y="71"/>
                  <a:pt x="6421" y="0"/>
                  <a:pt x="61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1594;p51">
            <a:extLst>
              <a:ext uri="{FF2B5EF4-FFF2-40B4-BE49-F238E27FC236}">
                <a16:creationId xmlns:a16="http://schemas.microsoft.com/office/drawing/2014/main" id="{F13D3A15-998E-F5DF-3ABB-305050B3AADE}"/>
              </a:ext>
            </a:extLst>
          </p:cNvPr>
          <p:cNvSpPr/>
          <p:nvPr/>
        </p:nvSpPr>
        <p:spPr>
          <a:xfrm flipH="1">
            <a:off x="5738923" y="3032025"/>
            <a:ext cx="2855739" cy="1065989"/>
          </a:xfrm>
          <a:custGeom>
            <a:avLst/>
            <a:gdLst/>
            <a:ahLst/>
            <a:cxnLst/>
            <a:rect l="l" t="t" r="r" b="b"/>
            <a:pathLst>
              <a:path w="66197" h="24710" extrusionOk="0">
                <a:moveTo>
                  <a:pt x="1" y="0"/>
                </a:moveTo>
                <a:lnTo>
                  <a:pt x="1" y="1867"/>
                </a:lnTo>
                <a:cubicBezTo>
                  <a:pt x="1" y="2211"/>
                  <a:pt x="223" y="2576"/>
                  <a:pt x="710" y="2840"/>
                </a:cubicBezTo>
                <a:lnTo>
                  <a:pt x="37876" y="24304"/>
                </a:lnTo>
                <a:cubicBezTo>
                  <a:pt x="37978" y="24364"/>
                  <a:pt x="38099" y="24426"/>
                  <a:pt x="38221" y="24466"/>
                </a:cubicBezTo>
                <a:cubicBezTo>
                  <a:pt x="38302" y="24507"/>
                  <a:pt x="38403" y="24547"/>
                  <a:pt x="38505" y="24567"/>
                </a:cubicBezTo>
                <a:lnTo>
                  <a:pt x="38749" y="24629"/>
                </a:lnTo>
                <a:cubicBezTo>
                  <a:pt x="38830" y="24648"/>
                  <a:pt x="38911" y="24669"/>
                  <a:pt x="38992" y="24669"/>
                </a:cubicBezTo>
                <a:cubicBezTo>
                  <a:pt x="39073" y="24689"/>
                  <a:pt x="39154" y="24689"/>
                  <a:pt x="39214" y="24689"/>
                </a:cubicBezTo>
                <a:cubicBezTo>
                  <a:pt x="39296" y="24710"/>
                  <a:pt x="39377" y="24710"/>
                  <a:pt x="39458" y="24710"/>
                </a:cubicBezTo>
                <a:lnTo>
                  <a:pt x="39701" y="24710"/>
                </a:lnTo>
                <a:cubicBezTo>
                  <a:pt x="39783" y="24710"/>
                  <a:pt x="39885" y="24689"/>
                  <a:pt x="39966" y="24689"/>
                </a:cubicBezTo>
                <a:cubicBezTo>
                  <a:pt x="40067" y="24689"/>
                  <a:pt x="40169" y="24669"/>
                  <a:pt x="40269" y="24648"/>
                </a:cubicBezTo>
                <a:cubicBezTo>
                  <a:pt x="40412" y="24629"/>
                  <a:pt x="40575" y="24588"/>
                  <a:pt x="40716" y="24526"/>
                </a:cubicBezTo>
                <a:cubicBezTo>
                  <a:pt x="40899" y="24486"/>
                  <a:pt x="41081" y="24405"/>
                  <a:pt x="41224" y="24304"/>
                </a:cubicBezTo>
                <a:lnTo>
                  <a:pt x="65506" y="10204"/>
                </a:lnTo>
                <a:lnTo>
                  <a:pt x="65527" y="10184"/>
                </a:lnTo>
                <a:cubicBezTo>
                  <a:pt x="65649" y="10123"/>
                  <a:pt x="65750" y="10041"/>
                  <a:pt x="65831" y="9960"/>
                </a:cubicBezTo>
                <a:cubicBezTo>
                  <a:pt x="65893" y="9920"/>
                  <a:pt x="65933" y="9860"/>
                  <a:pt x="65974" y="9798"/>
                </a:cubicBezTo>
                <a:cubicBezTo>
                  <a:pt x="66014" y="9757"/>
                  <a:pt x="66055" y="9717"/>
                  <a:pt x="66074" y="9657"/>
                </a:cubicBezTo>
                <a:lnTo>
                  <a:pt x="66136" y="9535"/>
                </a:lnTo>
                <a:cubicBezTo>
                  <a:pt x="66156" y="9494"/>
                  <a:pt x="66177" y="9433"/>
                  <a:pt x="66177" y="9392"/>
                </a:cubicBezTo>
                <a:cubicBezTo>
                  <a:pt x="66177" y="9352"/>
                  <a:pt x="66196" y="9311"/>
                  <a:pt x="66196" y="9251"/>
                </a:cubicBezTo>
                <a:lnTo>
                  <a:pt x="66196" y="9230"/>
                </a:lnTo>
                <a:lnTo>
                  <a:pt x="66196" y="7385"/>
                </a:lnTo>
                <a:cubicBezTo>
                  <a:pt x="66196" y="7445"/>
                  <a:pt x="66196" y="7485"/>
                  <a:pt x="66177" y="7526"/>
                </a:cubicBezTo>
                <a:cubicBezTo>
                  <a:pt x="66177" y="7566"/>
                  <a:pt x="66156" y="7607"/>
                  <a:pt x="66136" y="7669"/>
                </a:cubicBezTo>
                <a:lnTo>
                  <a:pt x="66074" y="7790"/>
                </a:lnTo>
                <a:cubicBezTo>
                  <a:pt x="66055" y="7850"/>
                  <a:pt x="66014" y="7891"/>
                  <a:pt x="65974" y="7932"/>
                </a:cubicBezTo>
                <a:cubicBezTo>
                  <a:pt x="65933" y="7993"/>
                  <a:pt x="65893" y="8053"/>
                  <a:pt x="65831" y="8094"/>
                </a:cubicBezTo>
                <a:cubicBezTo>
                  <a:pt x="65750" y="8175"/>
                  <a:pt x="65649" y="8256"/>
                  <a:pt x="65527" y="8318"/>
                </a:cubicBezTo>
                <a:lnTo>
                  <a:pt x="65506" y="8337"/>
                </a:lnTo>
                <a:lnTo>
                  <a:pt x="41243" y="22438"/>
                </a:lnTo>
                <a:cubicBezTo>
                  <a:pt x="41081" y="22538"/>
                  <a:pt x="40899" y="22600"/>
                  <a:pt x="40716" y="22660"/>
                </a:cubicBezTo>
                <a:cubicBezTo>
                  <a:pt x="40575" y="22722"/>
                  <a:pt x="40432" y="22762"/>
                  <a:pt x="40269" y="22782"/>
                </a:cubicBezTo>
                <a:cubicBezTo>
                  <a:pt x="40169" y="22803"/>
                  <a:pt x="40067" y="22803"/>
                  <a:pt x="39966" y="22822"/>
                </a:cubicBezTo>
                <a:cubicBezTo>
                  <a:pt x="39885" y="22822"/>
                  <a:pt x="39783" y="22843"/>
                  <a:pt x="39701" y="22843"/>
                </a:cubicBezTo>
                <a:lnTo>
                  <a:pt x="39458" y="22843"/>
                </a:lnTo>
                <a:cubicBezTo>
                  <a:pt x="39377" y="22843"/>
                  <a:pt x="39296" y="22843"/>
                  <a:pt x="39236" y="22822"/>
                </a:cubicBezTo>
                <a:cubicBezTo>
                  <a:pt x="39154" y="22822"/>
                  <a:pt x="39073" y="22822"/>
                  <a:pt x="38992" y="22803"/>
                </a:cubicBezTo>
                <a:cubicBezTo>
                  <a:pt x="38911" y="22782"/>
                  <a:pt x="38830" y="22782"/>
                  <a:pt x="38768" y="22762"/>
                </a:cubicBezTo>
                <a:cubicBezTo>
                  <a:pt x="38668" y="22741"/>
                  <a:pt x="38586" y="22722"/>
                  <a:pt x="38505" y="22700"/>
                </a:cubicBezTo>
                <a:cubicBezTo>
                  <a:pt x="38403" y="22681"/>
                  <a:pt x="38322" y="22640"/>
                  <a:pt x="38221" y="22600"/>
                </a:cubicBezTo>
                <a:cubicBezTo>
                  <a:pt x="38099" y="22559"/>
                  <a:pt x="37978" y="22498"/>
                  <a:pt x="37876" y="22438"/>
                </a:cubicBezTo>
                <a:lnTo>
                  <a:pt x="710" y="974"/>
                </a:lnTo>
                <a:cubicBezTo>
                  <a:pt x="244" y="709"/>
                  <a:pt x="1" y="344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1595;p51">
            <a:extLst>
              <a:ext uri="{FF2B5EF4-FFF2-40B4-BE49-F238E27FC236}">
                <a16:creationId xmlns:a16="http://schemas.microsoft.com/office/drawing/2014/main" id="{41ACAE4B-D3E9-5036-55C4-C547FF9C4080}"/>
              </a:ext>
            </a:extLst>
          </p:cNvPr>
          <p:cNvSpPr/>
          <p:nvPr/>
        </p:nvSpPr>
        <p:spPr>
          <a:xfrm flipH="1">
            <a:off x="5374842" y="978788"/>
            <a:ext cx="1823010" cy="2382320"/>
          </a:xfrm>
          <a:custGeom>
            <a:avLst/>
            <a:gdLst/>
            <a:ahLst/>
            <a:cxnLst/>
            <a:rect l="l" t="t" r="r" b="b"/>
            <a:pathLst>
              <a:path w="42258" h="55223" extrusionOk="0">
                <a:moveTo>
                  <a:pt x="1075" y="1"/>
                </a:moveTo>
                <a:cubicBezTo>
                  <a:pt x="1075" y="1"/>
                  <a:pt x="1055" y="20"/>
                  <a:pt x="1034" y="20"/>
                </a:cubicBezTo>
                <a:cubicBezTo>
                  <a:pt x="1015" y="20"/>
                  <a:pt x="994" y="41"/>
                  <a:pt x="994" y="41"/>
                </a:cubicBezTo>
                <a:lnTo>
                  <a:pt x="1" y="609"/>
                </a:lnTo>
                <a:cubicBezTo>
                  <a:pt x="20" y="609"/>
                  <a:pt x="41" y="588"/>
                  <a:pt x="61" y="588"/>
                </a:cubicBezTo>
                <a:lnTo>
                  <a:pt x="101" y="588"/>
                </a:lnTo>
                <a:cubicBezTo>
                  <a:pt x="101" y="569"/>
                  <a:pt x="122" y="569"/>
                  <a:pt x="142" y="569"/>
                </a:cubicBezTo>
                <a:lnTo>
                  <a:pt x="223" y="569"/>
                </a:lnTo>
                <a:cubicBezTo>
                  <a:pt x="244" y="569"/>
                  <a:pt x="244" y="588"/>
                  <a:pt x="263" y="588"/>
                </a:cubicBezTo>
                <a:lnTo>
                  <a:pt x="304" y="588"/>
                </a:lnTo>
                <a:cubicBezTo>
                  <a:pt x="325" y="588"/>
                  <a:pt x="325" y="609"/>
                  <a:pt x="345" y="609"/>
                </a:cubicBezTo>
                <a:lnTo>
                  <a:pt x="366" y="609"/>
                </a:lnTo>
                <a:lnTo>
                  <a:pt x="385" y="629"/>
                </a:lnTo>
                <a:lnTo>
                  <a:pt x="426" y="629"/>
                </a:lnTo>
                <a:cubicBezTo>
                  <a:pt x="426" y="650"/>
                  <a:pt x="426" y="650"/>
                  <a:pt x="447" y="650"/>
                </a:cubicBezTo>
                <a:cubicBezTo>
                  <a:pt x="447" y="650"/>
                  <a:pt x="466" y="650"/>
                  <a:pt x="466" y="670"/>
                </a:cubicBezTo>
                <a:lnTo>
                  <a:pt x="40594" y="23837"/>
                </a:lnTo>
                <a:lnTo>
                  <a:pt x="40615" y="23837"/>
                </a:lnTo>
                <a:lnTo>
                  <a:pt x="40635" y="23858"/>
                </a:lnTo>
                <a:cubicBezTo>
                  <a:pt x="40656" y="23858"/>
                  <a:pt x="40656" y="23878"/>
                  <a:pt x="40656" y="23878"/>
                </a:cubicBezTo>
                <a:cubicBezTo>
                  <a:pt x="40675" y="23878"/>
                  <a:pt x="40675" y="23899"/>
                  <a:pt x="40696" y="23899"/>
                </a:cubicBezTo>
                <a:lnTo>
                  <a:pt x="40716" y="23918"/>
                </a:lnTo>
                <a:cubicBezTo>
                  <a:pt x="40737" y="23918"/>
                  <a:pt x="40737" y="23940"/>
                  <a:pt x="40756" y="23940"/>
                </a:cubicBezTo>
                <a:cubicBezTo>
                  <a:pt x="40756" y="23959"/>
                  <a:pt x="40777" y="23959"/>
                  <a:pt x="40777" y="23959"/>
                </a:cubicBezTo>
                <a:lnTo>
                  <a:pt x="40818" y="24000"/>
                </a:lnTo>
                <a:lnTo>
                  <a:pt x="40837" y="24021"/>
                </a:lnTo>
                <a:cubicBezTo>
                  <a:pt x="40837" y="24040"/>
                  <a:pt x="40859" y="24040"/>
                  <a:pt x="40859" y="24040"/>
                </a:cubicBezTo>
                <a:lnTo>
                  <a:pt x="40899" y="24081"/>
                </a:lnTo>
                <a:cubicBezTo>
                  <a:pt x="40899" y="24081"/>
                  <a:pt x="40899" y="24102"/>
                  <a:pt x="40919" y="24102"/>
                </a:cubicBezTo>
                <a:cubicBezTo>
                  <a:pt x="40919" y="24121"/>
                  <a:pt x="40940" y="24121"/>
                  <a:pt x="40940" y="24142"/>
                </a:cubicBezTo>
                <a:lnTo>
                  <a:pt x="40980" y="24183"/>
                </a:lnTo>
                <a:cubicBezTo>
                  <a:pt x="40980" y="24202"/>
                  <a:pt x="41000" y="24224"/>
                  <a:pt x="41021" y="24243"/>
                </a:cubicBezTo>
                <a:cubicBezTo>
                  <a:pt x="41021" y="24264"/>
                  <a:pt x="41040" y="24284"/>
                  <a:pt x="41061" y="24305"/>
                </a:cubicBezTo>
                <a:cubicBezTo>
                  <a:pt x="41061" y="24324"/>
                  <a:pt x="41081" y="24345"/>
                  <a:pt x="41102" y="24365"/>
                </a:cubicBezTo>
                <a:cubicBezTo>
                  <a:pt x="41102" y="24386"/>
                  <a:pt x="41102" y="24405"/>
                  <a:pt x="41121" y="24405"/>
                </a:cubicBezTo>
                <a:lnTo>
                  <a:pt x="41121" y="24446"/>
                </a:lnTo>
                <a:cubicBezTo>
                  <a:pt x="41143" y="24467"/>
                  <a:pt x="41143" y="24467"/>
                  <a:pt x="41143" y="24486"/>
                </a:cubicBezTo>
                <a:lnTo>
                  <a:pt x="41162" y="24508"/>
                </a:lnTo>
                <a:cubicBezTo>
                  <a:pt x="41162" y="24527"/>
                  <a:pt x="41162" y="24527"/>
                  <a:pt x="41183" y="24548"/>
                </a:cubicBezTo>
                <a:lnTo>
                  <a:pt x="41183" y="24568"/>
                </a:lnTo>
                <a:cubicBezTo>
                  <a:pt x="41183" y="24589"/>
                  <a:pt x="41203" y="24608"/>
                  <a:pt x="41203" y="24608"/>
                </a:cubicBezTo>
                <a:lnTo>
                  <a:pt x="41203" y="24649"/>
                </a:lnTo>
                <a:cubicBezTo>
                  <a:pt x="41203" y="24649"/>
                  <a:pt x="41224" y="24670"/>
                  <a:pt x="41224" y="24689"/>
                </a:cubicBezTo>
                <a:lnTo>
                  <a:pt x="41224" y="24710"/>
                </a:lnTo>
                <a:cubicBezTo>
                  <a:pt x="41224" y="24730"/>
                  <a:pt x="41224" y="24730"/>
                  <a:pt x="41243" y="24751"/>
                </a:cubicBezTo>
                <a:lnTo>
                  <a:pt x="41243" y="24792"/>
                </a:lnTo>
                <a:lnTo>
                  <a:pt x="41243" y="24811"/>
                </a:lnTo>
                <a:lnTo>
                  <a:pt x="41243" y="24852"/>
                </a:lnTo>
                <a:cubicBezTo>
                  <a:pt x="41264" y="24873"/>
                  <a:pt x="41264" y="24873"/>
                  <a:pt x="41264" y="24892"/>
                </a:cubicBezTo>
                <a:lnTo>
                  <a:pt x="41264" y="24913"/>
                </a:lnTo>
                <a:lnTo>
                  <a:pt x="41264" y="24954"/>
                </a:lnTo>
                <a:lnTo>
                  <a:pt x="41264" y="24973"/>
                </a:lnTo>
                <a:lnTo>
                  <a:pt x="41264" y="25014"/>
                </a:lnTo>
                <a:lnTo>
                  <a:pt x="41264" y="25035"/>
                </a:lnTo>
                <a:lnTo>
                  <a:pt x="41264" y="25076"/>
                </a:lnTo>
                <a:cubicBezTo>
                  <a:pt x="41243" y="25076"/>
                  <a:pt x="41243" y="25095"/>
                  <a:pt x="41243" y="25095"/>
                </a:cubicBezTo>
                <a:lnTo>
                  <a:pt x="41243" y="25116"/>
                </a:lnTo>
                <a:lnTo>
                  <a:pt x="35503" y="54938"/>
                </a:lnTo>
                <a:lnTo>
                  <a:pt x="35503" y="54958"/>
                </a:lnTo>
                <a:cubicBezTo>
                  <a:pt x="35503" y="54979"/>
                  <a:pt x="35482" y="54979"/>
                  <a:pt x="35482" y="54998"/>
                </a:cubicBezTo>
                <a:lnTo>
                  <a:pt x="35482" y="55019"/>
                </a:lnTo>
                <a:cubicBezTo>
                  <a:pt x="35462" y="55039"/>
                  <a:pt x="35462" y="55060"/>
                  <a:pt x="35462" y="55060"/>
                </a:cubicBezTo>
                <a:cubicBezTo>
                  <a:pt x="35462" y="55079"/>
                  <a:pt x="35441" y="55100"/>
                  <a:pt x="35441" y="55100"/>
                </a:cubicBezTo>
                <a:cubicBezTo>
                  <a:pt x="35405" y="55154"/>
                  <a:pt x="35369" y="55192"/>
                  <a:pt x="35332" y="55215"/>
                </a:cubicBezTo>
                <a:lnTo>
                  <a:pt x="35332" y="55215"/>
                </a:lnTo>
                <a:lnTo>
                  <a:pt x="36314" y="54654"/>
                </a:lnTo>
                <a:cubicBezTo>
                  <a:pt x="36355" y="54613"/>
                  <a:pt x="36395" y="54592"/>
                  <a:pt x="36415" y="54532"/>
                </a:cubicBezTo>
                <a:lnTo>
                  <a:pt x="36455" y="54492"/>
                </a:lnTo>
                <a:lnTo>
                  <a:pt x="36455" y="54451"/>
                </a:lnTo>
                <a:cubicBezTo>
                  <a:pt x="36477" y="54451"/>
                  <a:pt x="36477" y="54430"/>
                  <a:pt x="36477" y="54411"/>
                </a:cubicBezTo>
                <a:lnTo>
                  <a:pt x="36477" y="54389"/>
                </a:lnTo>
                <a:cubicBezTo>
                  <a:pt x="36496" y="54370"/>
                  <a:pt x="36496" y="54370"/>
                  <a:pt x="36496" y="54349"/>
                </a:cubicBezTo>
                <a:lnTo>
                  <a:pt x="42238" y="24548"/>
                </a:lnTo>
                <a:lnTo>
                  <a:pt x="42238" y="24527"/>
                </a:lnTo>
                <a:lnTo>
                  <a:pt x="42238" y="24508"/>
                </a:lnTo>
                <a:lnTo>
                  <a:pt x="42238" y="24467"/>
                </a:lnTo>
                <a:cubicBezTo>
                  <a:pt x="42238" y="24446"/>
                  <a:pt x="42258" y="24446"/>
                  <a:pt x="42258" y="24426"/>
                </a:cubicBezTo>
                <a:lnTo>
                  <a:pt x="42258" y="24405"/>
                </a:lnTo>
                <a:lnTo>
                  <a:pt x="42258" y="24365"/>
                </a:lnTo>
                <a:cubicBezTo>
                  <a:pt x="42258" y="24365"/>
                  <a:pt x="42258" y="24345"/>
                  <a:pt x="42238" y="24345"/>
                </a:cubicBezTo>
                <a:lnTo>
                  <a:pt x="42238" y="24305"/>
                </a:lnTo>
                <a:lnTo>
                  <a:pt x="42238" y="24284"/>
                </a:lnTo>
                <a:lnTo>
                  <a:pt x="42238" y="24243"/>
                </a:lnTo>
                <a:lnTo>
                  <a:pt x="42238" y="24202"/>
                </a:lnTo>
                <a:lnTo>
                  <a:pt x="42217" y="24183"/>
                </a:lnTo>
                <a:lnTo>
                  <a:pt x="42217" y="24142"/>
                </a:lnTo>
                <a:cubicBezTo>
                  <a:pt x="42217" y="24121"/>
                  <a:pt x="42217" y="24121"/>
                  <a:pt x="42197" y="24102"/>
                </a:cubicBezTo>
                <a:lnTo>
                  <a:pt x="42197" y="24081"/>
                </a:lnTo>
                <a:cubicBezTo>
                  <a:pt x="42197" y="24061"/>
                  <a:pt x="42197" y="24040"/>
                  <a:pt x="42176" y="24040"/>
                </a:cubicBezTo>
                <a:lnTo>
                  <a:pt x="42176" y="24000"/>
                </a:lnTo>
                <a:lnTo>
                  <a:pt x="42157" y="23980"/>
                </a:lnTo>
                <a:lnTo>
                  <a:pt x="42157" y="23940"/>
                </a:lnTo>
                <a:cubicBezTo>
                  <a:pt x="42136" y="23918"/>
                  <a:pt x="42136" y="23918"/>
                  <a:pt x="42136" y="23899"/>
                </a:cubicBezTo>
                <a:lnTo>
                  <a:pt x="42116" y="23878"/>
                </a:lnTo>
                <a:cubicBezTo>
                  <a:pt x="42116" y="23858"/>
                  <a:pt x="42116" y="23858"/>
                  <a:pt x="42095" y="23837"/>
                </a:cubicBezTo>
                <a:cubicBezTo>
                  <a:pt x="42095" y="23818"/>
                  <a:pt x="42095" y="23818"/>
                  <a:pt x="42076" y="23797"/>
                </a:cubicBezTo>
                <a:cubicBezTo>
                  <a:pt x="42076" y="23777"/>
                  <a:pt x="42055" y="23756"/>
                  <a:pt x="42055" y="23737"/>
                </a:cubicBezTo>
                <a:lnTo>
                  <a:pt x="41995" y="23675"/>
                </a:lnTo>
                <a:cubicBezTo>
                  <a:pt x="41995" y="23634"/>
                  <a:pt x="41973" y="23615"/>
                  <a:pt x="41954" y="23594"/>
                </a:cubicBezTo>
                <a:lnTo>
                  <a:pt x="41933" y="23574"/>
                </a:lnTo>
                <a:cubicBezTo>
                  <a:pt x="41913" y="23553"/>
                  <a:pt x="41913" y="23553"/>
                  <a:pt x="41913" y="23534"/>
                </a:cubicBezTo>
                <a:cubicBezTo>
                  <a:pt x="41892" y="23534"/>
                  <a:pt x="41892" y="23513"/>
                  <a:pt x="41873" y="23513"/>
                </a:cubicBezTo>
                <a:cubicBezTo>
                  <a:pt x="41873" y="23493"/>
                  <a:pt x="41852" y="23493"/>
                  <a:pt x="41852" y="23472"/>
                </a:cubicBezTo>
                <a:lnTo>
                  <a:pt x="41832" y="23453"/>
                </a:lnTo>
                <a:lnTo>
                  <a:pt x="41792" y="23412"/>
                </a:lnTo>
                <a:cubicBezTo>
                  <a:pt x="41792" y="23412"/>
                  <a:pt x="41771" y="23412"/>
                  <a:pt x="41771" y="23391"/>
                </a:cubicBezTo>
                <a:cubicBezTo>
                  <a:pt x="41751" y="23391"/>
                  <a:pt x="41751" y="23371"/>
                  <a:pt x="41751" y="23371"/>
                </a:cubicBezTo>
                <a:cubicBezTo>
                  <a:pt x="41730" y="23350"/>
                  <a:pt x="41730" y="23350"/>
                  <a:pt x="41711" y="23350"/>
                </a:cubicBezTo>
                <a:cubicBezTo>
                  <a:pt x="41711" y="23331"/>
                  <a:pt x="41689" y="23331"/>
                  <a:pt x="41689" y="23331"/>
                </a:cubicBezTo>
                <a:cubicBezTo>
                  <a:pt x="41670" y="23310"/>
                  <a:pt x="41670" y="23310"/>
                  <a:pt x="41649" y="23310"/>
                </a:cubicBezTo>
                <a:cubicBezTo>
                  <a:pt x="41649" y="23290"/>
                  <a:pt x="41629" y="23290"/>
                  <a:pt x="41629" y="23290"/>
                </a:cubicBezTo>
                <a:cubicBezTo>
                  <a:pt x="41608" y="23269"/>
                  <a:pt x="41608" y="23269"/>
                  <a:pt x="41589" y="23269"/>
                </a:cubicBezTo>
                <a:lnTo>
                  <a:pt x="1461" y="82"/>
                </a:lnTo>
                <a:lnTo>
                  <a:pt x="1440" y="82"/>
                </a:lnTo>
                <a:cubicBezTo>
                  <a:pt x="1421" y="82"/>
                  <a:pt x="1421" y="61"/>
                  <a:pt x="1400" y="61"/>
                </a:cubicBezTo>
                <a:cubicBezTo>
                  <a:pt x="1400" y="61"/>
                  <a:pt x="1380" y="61"/>
                  <a:pt x="1380" y="41"/>
                </a:cubicBezTo>
                <a:lnTo>
                  <a:pt x="1359" y="41"/>
                </a:lnTo>
                <a:cubicBezTo>
                  <a:pt x="1340" y="41"/>
                  <a:pt x="1340" y="41"/>
                  <a:pt x="1318" y="20"/>
                </a:cubicBezTo>
                <a:lnTo>
                  <a:pt x="1278" y="20"/>
                </a:lnTo>
                <a:cubicBezTo>
                  <a:pt x="1258" y="20"/>
                  <a:pt x="1258" y="1"/>
                  <a:pt x="1237" y="1"/>
                </a:cubicBezTo>
                <a:close/>
                <a:moveTo>
                  <a:pt x="35332" y="55215"/>
                </a:moveTo>
                <a:lnTo>
                  <a:pt x="35319" y="55222"/>
                </a:lnTo>
                <a:cubicBezTo>
                  <a:pt x="35324" y="55220"/>
                  <a:pt x="35328" y="55217"/>
                  <a:pt x="35332" y="5521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1596;p51">
            <a:extLst>
              <a:ext uri="{FF2B5EF4-FFF2-40B4-BE49-F238E27FC236}">
                <a16:creationId xmlns:a16="http://schemas.microsoft.com/office/drawing/2014/main" id="{AC8C31A3-6BB3-DF4E-FFC6-EC174BFF9CA4}"/>
              </a:ext>
            </a:extLst>
          </p:cNvPr>
          <p:cNvSpPr/>
          <p:nvPr/>
        </p:nvSpPr>
        <p:spPr>
          <a:xfrm flipH="1">
            <a:off x="5415096" y="1003766"/>
            <a:ext cx="2041816" cy="2359456"/>
          </a:xfrm>
          <a:custGeom>
            <a:avLst/>
            <a:gdLst/>
            <a:ahLst/>
            <a:cxnLst/>
            <a:rect l="l" t="t" r="r" b="b"/>
            <a:pathLst>
              <a:path w="47330" h="54693" extrusionOk="0">
                <a:moveTo>
                  <a:pt x="6172" y="1"/>
                </a:moveTo>
                <a:cubicBezTo>
                  <a:pt x="5994" y="1"/>
                  <a:pt x="5863" y="118"/>
                  <a:pt x="5822" y="334"/>
                </a:cubicBezTo>
                <a:lnTo>
                  <a:pt x="82" y="30136"/>
                </a:lnTo>
                <a:cubicBezTo>
                  <a:pt x="1" y="30562"/>
                  <a:pt x="304" y="31191"/>
                  <a:pt x="731" y="31414"/>
                </a:cubicBezTo>
                <a:lnTo>
                  <a:pt x="40859" y="54602"/>
                </a:lnTo>
                <a:cubicBezTo>
                  <a:pt x="40967" y="54663"/>
                  <a:pt x="41068" y="54692"/>
                  <a:pt x="41157" y="54692"/>
                </a:cubicBezTo>
                <a:cubicBezTo>
                  <a:pt x="41336" y="54692"/>
                  <a:pt x="41467" y="54575"/>
                  <a:pt x="41508" y="54359"/>
                </a:cubicBezTo>
                <a:lnTo>
                  <a:pt x="47248" y="24537"/>
                </a:lnTo>
                <a:cubicBezTo>
                  <a:pt x="47329" y="24110"/>
                  <a:pt x="47026" y="23502"/>
                  <a:pt x="46599" y="23258"/>
                </a:cubicBezTo>
                <a:lnTo>
                  <a:pt x="6471" y="91"/>
                </a:lnTo>
                <a:cubicBezTo>
                  <a:pt x="6363" y="30"/>
                  <a:pt x="6262" y="1"/>
                  <a:pt x="61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1597;p51">
            <a:extLst>
              <a:ext uri="{FF2B5EF4-FFF2-40B4-BE49-F238E27FC236}">
                <a16:creationId xmlns:a16="http://schemas.microsoft.com/office/drawing/2014/main" id="{23E0E5A4-69A9-E25A-92E0-C1A7EAC2043E}"/>
              </a:ext>
            </a:extLst>
          </p:cNvPr>
          <p:cNvSpPr/>
          <p:nvPr/>
        </p:nvSpPr>
        <p:spPr>
          <a:xfrm flipH="1">
            <a:off x="5492100" y="1100401"/>
            <a:ext cx="1887806" cy="2166189"/>
          </a:xfrm>
          <a:custGeom>
            <a:avLst/>
            <a:gdLst/>
            <a:ahLst/>
            <a:cxnLst/>
            <a:rect l="l" t="t" r="r" b="b"/>
            <a:pathLst>
              <a:path w="43760" h="50213" extrusionOk="0">
                <a:moveTo>
                  <a:pt x="5397" y="1"/>
                </a:moveTo>
                <a:lnTo>
                  <a:pt x="1" y="27978"/>
                </a:lnTo>
                <a:cubicBezTo>
                  <a:pt x="20" y="28018"/>
                  <a:pt x="61" y="28078"/>
                  <a:pt x="82" y="28099"/>
                </a:cubicBezTo>
                <a:lnTo>
                  <a:pt x="38363" y="50212"/>
                </a:lnTo>
                <a:lnTo>
                  <a:pt x="43759" y="22235"/>
                </a:lnTo>
                <a:cubicBezTo>
                  <a:pt x="43740" y="22175"/>
                  <a:pt x="43699" y="22114"/>
                  <a:pt x="43678" y="22094"/>
                </a:cubicBezTo>
                <a:lnTo>
                  <a:pt x="5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1598;p51">
            <a:extLst>
              <a:ext uri="{FF2B5EF4-FFF2-40B4-BE49-F238E27FC236}">
                <a16:creationId xmlns:a16="http://schemas.microsoft.com/office/drawing/2014/main" id="{E9D29087-5F2D-BF64-9028-CF39C6A0A7B6}"/>
              </a:ext>
            </a:extLst>
          </p:cNvPr>
          <p:cNvSpPr/>
          <p:nvPr/>
        </p:nvSpPr>
        <p:spPr>
          <a:xfrm flipH="1">
            <a:off x="7420115" y="2544492"/>
            <a:ext cx="117298" cy="63977"/>
          </a:xfrm>
          <a:custGeom>
            <a:avLst/>
            <a:gdLst/>
            <a:ahLst/>
            <a:cxnLst/>
            <a:rect l="l" t="t" r="r" b="b"/>
            <a:pathLst>
              <a:path w="2719" h="1483" extrusionOk="0">
                <a:moveTo>
                  <a:pt x="0" y="0"/>
                </a:moveTo>
                <a:lnTo>
                  <a:pt x="0" y="528"/>
                </a:lnTo>
                <a:cubicBezTo>
                  <a:pt x="0" y="569"/>
                  <a:pt x="20" y="630"/>
                  <a:pt x="81" y="671"/>
                </a:cubicBezTo>
                <a:lnTo>
                  <a:pt x="1420" y="1421"/>
                </a:lnTo>
                <a:cubicBezTo>
                  <a:pt x="1420" y="1442"/>
                  <a:pt x="1440" y="1442"/>
                  <a:pt x="1461" y="1442"/>
                </a:cubicBezTo>
                <a:cubicBezTo>
                  <a:pt x="1480" y="1461"/>
                  <a:pt x="1480" y="1461"/>
                  <a:pt x="1501" y="1461"/>
                </a:cubicBezTo>
                <a:lnTo>
                  <a:pt x="1521" y="1461"/>
                </a:lnTo>
                <a:cubicBezTo>
                  <a:pt x="1542" y="1461"/>
                  <a:pt x="1562" y="1482"/>
                  <a:pt x="1562" y="1482"/>
                </a:cubicBezTo>
                <a:lnTo>
                  <a:pt x="1704" y="1482"/>
                </a:lnTo>
                <a:cubicBezTo>
                  <a:pt x="1704" y="1482"/>
                  <a:pt x="1724" y="1482"/>
                  <a:pt x="1745" y="1461"/>
                </a:cubicBezTo>
                <a:lnTo>
                  <a:pt x="1805" y="1461"/>
                </a:lnTo>
                <a:cubicBezTo>
                  <a:pt x="1826" y="1442"/>
                  <a:pt x="1846" y="1442"/>
                  <a:pt x="1867" y="1421"/>
                </a:cubicBezTo>
                <a:lnTo>
                  <a:pt x="2638" y="995"/>
                </a:lnTo>
                <a:lnTo>
                  <a:pt x="2638" y="974"/>
                </a:lnTo>
                <a:cubicBezTo>
                  <a:pt x="2657" y="974"/>
                  <a:pt x="2657" y="955"/>
                  <a:pt x="2678" y="955"/>
                </a:cubicBezTo>
                <a:cubicBezTo>
                  <a:pt x="2678" y="934"/>
                  <a:pt x="2698" y="934"/>
                  <a:pt x="2698" y="934"/>
                </a:cubicBezTo>
                <a:cubicBezTo>
                  <a:pt x="2698" y="914"/>
                  <a:pt x="2698" y="914"/>
                  <a:pt x="2719" y="914"/>
                </a:cubicBezTo>
                <a:lnTo>
                  <a:pt x="2719" y="893"/>
                </a:lnTo>
                <a:lnTo>
                  <a:pt x="2719" y="874"/>
                </a:lnTo>
                <a:lnTo>
                  <a:pt x="2719" y="853"/>
                </a:lnTo>
                <a:lnTo>
                  <a:pt x="2719" y="387"/>
                </a:lnTo>
                <a:cubicBezTo>
                  <a:pt x="2698" y="387"/>
                  <a:pt x="2698" y="387"/>
                  <a:pt x="2698" y="406"/>
                </a:cubicBezTo>
                <a:lnTo>
                  <a:pt x="2678" y="427"/>
                </a:lnTo>
                <a:cubicBezTo>
                  <a:pt x="2657" y="427"/>
                  <a:pt x="2657" y="447"/>
                  <a:pt x="2638" y="447"/>
                </a:cubicBezTo>
                <a:lnTo>
                  <a:pt x="2638" y="468"/>
                </a:lnTo>
                <a:lnTo>
                  <a:pt x="1886" y="893"/>
                </a:lnTo>
                <a:cubicBezTo>
                  <a:pt x="1846" y="914"/>
                  <a:pt x="1826" y="914"/>
                  <a:pt x="1805" y="934"/>
                </a:cubicBezTo>
                <a:cubicBezTo>
                  <a:pt x="1785" y="934"/>
                  <a:pt x="1764" y="934"/>
                  <a:pt x="1745" y="955"/>
                </a:cubicBezTo>
                <a:lnTo>
                  <a:pt x="1562" y="955"/>
                </a:lnTo>
                <a:cubicBezTo>
                  <a:pt x="1562" y="955"/>
                  <a:pt x="1542" y="955"/>
                  <a:pt x="1542" y="934"/>
                </a:cubicBezTo>
                <a:lnTo>
                  <a:pt x="1501" y="934"/>
                </a:lnTo>
                <a:cubicBezTo>
                  <a:pt x="1480" y="934"/>
                  <a:pt x="1480" y="934"/>
                  <a:pt x="1461" y="914"/>
                </a:cubicBezTo>
                <a:cubicBezTo>
                  <a:pt x="1440" y="914"/>
                  <a:pt x="1420" y="914"/>
                  <a:pt x="1420" y="893"/>
                </a:cubicBezTo>
                <a:lnTo>
                  <a:pt x="101" y="143"/>
                </a:lnTo>
                <a:cubicBezTo>
                  <a:pt x="20" y="103"/>
                  <a:pt x="0" y="41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1599;p51">
            <a:extLst>
              <a:ext uri="{FF2B5EF4-FFF2-40B4-BE49-F238E27FC236}">
                <a16:creationId xmlns:a16="http://schemas.microsoft.com/office/drawing/2014/main" id="{829BE73E-A21F-BEBE-312E-6FB542E83DF0}"/>
              </a:ext>
            </a:extLst>
          </p:cNvPr>
          <p:cNvSpPr/>
          <p:nvPr/>
        </p:nvSpPr>
        <p:spPr>
          <a:xfrm flipH="1">
            <a:off x="7319511" y="2602257"/>
            <a:ext cx="117298" cy="63977"/>
          </a:xfrm>
          <a:custGeom>
            <a:avLst/>
            <a:gdLst/>
            <a:ahLst/>
            <a:cxnLst/>
            <a:rect l="l" t="t" r="r" b="b"/>
            <a:pathLst>
              <a:path w="2719" h="1483" extrusionOk="0">
                <a:moveTo>
                  <a:pt x="0" y="0"/>
                </a:moveTo>
                <a:lnTo>
                  <a:pt x="0" y="528"/>
                </a:lnTo>
                <a:cubicBezTo>
                  <a:pt x="0" y="590"/>
                  <a:pt x="22" y="630"/>
                  <a:pt x="82" y="671"/>
                </a:cubicBezTo>
                <a:lnTo>
                  <a:pt x="1401" y="1421"/>
                </a:lnTo>
                <a:cubicBezTo>
                  <a:pt x="1421" y="1442"/>
                  <a:pt x="1442" y="1442"/>
                  <a:pt x="1461" y="1461"/>
                </a:cubicBezTo>
                <a:lnTo>
                  <a:pt x="1502" y="1461"/>
                </a:lnTo>
                <a:lnTo>
                  <a:pt x="1523" y="1482"/>
                </a:lnTo>
                <a:lnTo>
                  <a:pt x="1745" y="1482"/>
                </a:lnTo>
                <a:cubicBezTo>
                  <a:pt x="1766" y="1482"/>
                  <a:pt x="1786" y="1461"/>
                  <a:pt x="1807" y="1461"/>
                </a:cubicBezTo>
                <a:cubicBezTo>
                  <a:pt x="1826" y="1461"/>
                  <a:pt x="1847" y="1442"/>
                  <a:pt x="1867" y="1421"/>
                </a:cubicBezTo>
                <a:lnTo>
                  <a:pt x="2638" y="995"/>
                </a:lnTo>
                <a:lnTo>
                  <a:pt x="2678" y="955"/>
                </a:lnTo>
                <a:lnTo>
                  <a:pt x="2699" y="934"/>
                </a:lnTo>
                <a:cubicBezTo>
                  <a:pt x="2699" y="934"/>
                  <a:pt x="2699" y="914"/>
                  <a:pt x="2719" y="914"/>
                </a:cubicBezTo>
                <a:lnTo>
                  <a:pt x="2719" y="893"/>
                </a:lnTo>
                <a:lnTo>
                  <a:pt x="2719" y="874"/>
                </a:lnTo>
                <a:lnTo>
                  <a:pt x="2719" y="852"/>
                </a:lnTo>
                <a:lnTo>
                  <a:pt x="2719" y="387"/>
                </a:lnTo>
                <a:lnTo>
                  <a:pt x="2699" y="406"/>
                </a:lnTo>
                <a:cubicBezTo>
                  <a:pt x="2699" y="427"/>
                  <a:pt x="2678" y="427"/>
                  <a:pt x="2678" y="427"/>
                </a:cubicBezTo>
                <a:lnTo>
                  <a:pt x="2638" y="468"/>
                </a:lnTo>
                <a:lnTo>
                  <a:pt x="1867" y="914"/>
                </a:lnTo>
                <a:cubicBezTo>
                  <a:pt x="1847" y="914"/>
                  <a:pt x="1826" y="934"/>
                  <a:pt x="1807" y="934"/>
                </a:cubicBezTo>
                <a:cubicBezTo>
                  <a:pt x="1786" y="934"/>
                  <a:pt x="1766" y="955"/>
                  <a:pt x="1745" y="955"/>
                </a:cubicBezTo>
                <a:lnTo>
                  <a:pt x="1542" y="955"/>
                </a:lnTo>
                <a:cubicBezTo>
                  <a:pt x="1523" y="955"/>
                  <a:pt x="1502" y="934"/>
                  <a:pt x="1502" y="934"/>
                </a:cubicBezTo>
                <a:lnTo>
                  <a:pt x="1461" y="934"/>
                </a:lnTo>
                <a:cubicBezTo>
                  <a:pt x="1442" y="914"/>
                  <a:pt x="1421" y="914"/>
                  <a:pt x="1401" y="914"/>
                </a:cubicBezTo>
                <a:lnTo>
                  <a:pt x="82" y="143"/>
                </a:lnTo>
                <a:cubicBezTo>
                  <a:pt x="22" y="103"/>
                  <a:pt x="0" y="62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1600;p51">
            <a:extLst>
              <a:ext uri="{FF2B5EF4-FFF2-40B4-BE49-F238E27FC236}">
                <a16:creationId xmlns:a16="http://schemas.microsoft.com/office/drawing/2014/main" id="{823720E1-31FD-551D-AD1B-CEA652572994}"/>
              </a:ext>
            </a:extLst>
          </p:cNvPr>
          <p:cNvSpPr/>
          <p:nvPr/>
        </p:nvSpPr>
        <p:spPr>
          <a:xfrm flipH="1">
            <a:off x="7218821" y="2660929"/>
            <a:ext cx="118204" cy="63890"/>
          </a:xfrm>
          <a:custGeom>
            <a:avLst/>
            <a:gdLst/>
            <a:ahLst/>
            <a:cxnLst/>
            <a:rect l="l" t="t" r="r" b="b"/>
            <a:pathLst>
              <a:path w="2740" h="1481" extrusionOk="0">
                <a:moveTo>
                  <a:pt x="0" y="0"/>
                </a:moveTo>
                <a:lnTo>
                  <a:pt x="0" y="507"/>
                </a:lnTo>
                <a:cubicBezTo>
                  <a:pt x="0" y="568"/>
                  <a:pt x="41" y="609"/>
                  <a:pt x="102" y="650"/>
                </a:cubicBezTo>
                <a:lnTo>
                  <a:pt x="1420" y="1421"/>
                </a:lnTo>
                <a:cubicBezTo>
                  <a:pt x="1441" y="1421"/>
                  <a:pt x="1461" y="1440"/>
                  <a:pt x="1482" y="1440"/>
                </a:cubicBezTo>
                <a:cubicBezTo>
                  <a:pt x="1482" y="1440"/>
                  <a:pt x="1501" y="1440"/>
                  <a:pt x="1522" y="1461"/>
                </a:cubicBezTo>
                <a:lnTo>
                  <a:pt x="1604" y="1461"/>
                </a:lnTo>
                <a:cubicBezTo>
                  <a:pt x="1623" y="1461"/>
                  <a:pt x="1623" y="1461"/>
                  <a:pt x="1644" y="1481"/>
                </a:cubicBezTo>
                <a:lnTo>
                  <a:pt x="1685" y="1481"/>
                </a:lnTo>
                <a:cubicBezTo>
                  <a:pt x="1685" y="1461"/>
                  <a:pt x="1704" y="1461"/>
                  <a:pt x="1704" y="1461"/>
                </a:cubicBezTo>
                <a:lnTo>
                  <a:pt x="1745" y="1461"/>
                </a:lnTo>
                <a:cubicBezTo>
                  <a:pt x="1766" y="1461"/>
                  <a:pt x="1806" y="1461"/>
                  <a:pt x="1826" y="1440"/>
                </a:cubicBezTo>
                <a:cubicBezTo>
                  <a:pt x="1847" y="1440"/>
                  <a:pt x="1867" y="1421"/>
                  <a:pt x="1888" y="1421"/>
                </a:cubicBezTo>
                <a:lnTo>
                  <a:pt x="2637" y="974"/>
                </a:lnTo>
                <a:lnTo>
                  <a:pt x="2659" y="974"/>
                </a:lnTo>
                <a:lnTo>
                  <a:pt x="2699" y="934"/>
                </a:lnTo>
                <a:lnTo>
                  <a:pt x="2719" y="913"/>
                </a:lnTo>
                <a:lnTo>
                  <a:pt x="2719" y="893"/>
                </a:lnTo>
                <a:cubicBezTo>
                  <a:pt x="2719" y="893"/>
                  <a:pt x="2740" y="893"/>
                  <a:pt x="2740" y="872"/>
                </a:cubicBezTo>
                <a:lnTo>
                  <a:pt x="2740" y="853"/>
                </a:lnTo>
                <a:lnTo>
                  <a:pt x="2740" y="831"/>
                </a:lnTo>
                <a:lnTo>
                  <a:pt x="2740" y="345"/>
                </a:lnTo>
                <a:cubicBezTo>
                  <a:pt x="2740" y="366"/>
                  <a:pt x="2740" y="366"/>
                  <a:pt x="2719" y="366"/>
                </a:cubicBezTo>
                <a:lnTo>
                  <a:pt x="2719" y="385"/>
                </a:lnTo>
                <a:lnTo>
                  <a:pt x="2699" y="406"/>
                </a:lnTo>
                <a:lnTo>
                  <a:pt x="2659" y="447"/>
                </a:lnTo>
                <a:lnTo>
                  <a:pt x="2637" y="447"/>
                </a:lnTo>
                <a:lnTo>
                  <a:pt x="1888" y="893"/>
                </a:lnTo>
                <a:cubicBezTo>
                  <a:pt x="1867" y="893"/>
                  <a:pt x="1847" y="913"/>
                  <a:pt x="1826" y="913"/>
                </a:cubicBezTo>
                <a:cubicBezTo>
                  <a:pt x="1806" y="934"/>
                  <a:pt x="1785" y="934"/>
                  <a:pt x="1745" y="934"/>
                </a:cubicBezTo>
                <a:lnTo>
                  <a:pt x="1704" y="934"/>
                </a:lnTo>
                <a:lnTo>
                  <a:pt x="1685" y="953"/>
                </a:lnTo>
                <a:lnTo>
                  <a:pt x="1644" y="953"/>
                </a:lnTo>
                <a:cubicBezTo>
                  <a:pt x="1623" y="953"/>
                  <a:pt x="1623" y="953"/>
                  <a:pt x="1604" y="934"/>
                </a:cubicBezTo>
                <a:lnTo>
                  <a:pt x="1522" y="934"/>
                </a:lnTo>
                <a:cubicBezTo>
                  <a:pt x="1501" y="913"/>
                  <a:pt x="1482" y="913"/>
                  <a:pt x="1482" y="913"/>
                </a:cubicBezTo>
                <a:cubicBezTo>
                  <a:pt x="1461" y="913"/>
                  <a:pt x="1441" y="893"/>
                  <a:pt x="1420" y="893"/>
                </a:cubicBezTo>
                <a:lnTo>
                  <a:pt x="102" y="122"/>
                </a:lnTo>
                <a:cubicBezTo>
                  <a:pt x="41" y="82"/>
                  <a:pt x="0" y="41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1601;p51">
            <a:extLst>
              <a:ext uri="{FF2B5EF4-FFF2-40B4-BE49-F238E27FC236}">
                <a16:creationId xmlns:a16="http://schemas.microsoft.com/office/drawing/2014/main" id="{26889133-FF72-CCEF-47E7-F79989019B8F}"/>
              </a:ext>
            </a:extLst>
          </p:cNvPr>
          <p:cNvSpPr/>
          <p:nvPr/>
        </p:nvSpPr>
        <p:spPr>
          <a:xfrm flipH="1">
            <a:off x="7118217" y="2718694"/>
            <a:ext cx="118160" cy="63890"/>
          </a:xfrm>
          <a:custGeom>
            <a:avLst/>
            <a:gdLst/>
            <a:ahLst/>
            <a:cxnLst/>
            <a:rect l="l" t="t" r="r" b="b"/>
            <a:pathLst>
              <a:path w="2739" h="1481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2" y="628"/>
                  <a:pt x="102" y="669"/>
                </a:cubicBezTo>
                <a:lnTo>
                  <a:pt x="1421" y="1420"/>
                </a:lnTo>
                <a:cubicBezTo>
                  <a:pt x="1441" y="1440"/>
                  <a:pt x="1462" y="1440"/>
                  <a:pt x="1462" y="1440"/>
                </a:cubicBezTo>
                <a:cubicBezTo>
                  <a:pt x="1481" y="1440"/>
                  <a:pt x="1502" y="1461"/>
                  <a:pt x="1502" y="1461"/>
                </a:cubicBezTo>
                <a:lnTo>
                  <a:pt x="1543" y="1461"/>
                </a:lnTo>
                <a:cubicBezTo>
                  <a:pt x="1562" y="1461"/>
                  <a:pt x="1562" y="1481"/>
                  <a:pt x="1583" y="1481"/>
                </a:cubicBezTo>
                <a:lnTo>
                  <a:pt x="1705" y="1481"/>
                </a:lnTo>
                <a:cubicBezTo>
                  <a:pt x="1725" y="1481"/>
                  <a:pt x="1746" y="1481"/>
                  <a:pt x="1746" y="1461"/>
                </a:cubicBezTo>
                <a:lnTo>
                  <a:pt x="1806" y="1461"/>
                </a:lnTo>
                <a:cubicBezTo>
                  <a:pt x="1846" y="1440"/>
                  <a:pt x="1867" y="1440"/>
                  <a:pt x="1887" y="1420"/>
                </a:cubicBezTo>
                <a:lnTo>
                  <a:pt x="2638" y="974"/>
                </a:lnTo>
                <a:cubicBezTo>
                  <a:pt x="2658" y="974"/>
                  <a:pt x="2679" y="953"/>
                  <a:pt x="2698" y="953"/>
                </a:cubicBezTo>
                <a:cubicBezTo>
                  <a:pt x="2698" y="934"/>
                  <a:pt x="2698" y="934"/>
                  <a:pt x="2719" y="934"/>
                </a:cubicBezTo>
                <a:lnTo>
                  <a:pt x="2719" y="913"/>
                </a:lnTo>
                <a:cubicBezTo>
                  <a:pt x="2719" y="893"/>
                  <a:pt x="2739" y="893"/>
                  <a:pt x="2739" y="893"/>
                </a:cubicBezTo>
                <a:lnTo>
                  <a:pt x="2739" y="872"/>
                </a:lnTo>
                <a:lnTo>
                  <a:pt x="2739" y="852"/>
                </a:lnTo>
                <a:lnTo>
                  <a:pt x="2739" y="366"/>
                </a:lnTo>
                <a:cubicBezTo>
                  <a:pt x="2739" y="366"/>
                  <a:pt x="2719" y="366"/>
                  <a:pt x="2719" y="385"/>
                </a:cubicBezTo>
                <a:lnTo>
                  <a:pt x="2719" y="406"/>
                </a:lnTo>
                <a:cubicBezTo>
                  <a:pt x="2698" y="406"/>
                  <a:pt x="2698" y="406"/>
                  <a:pt x="2698" y="426"/>
                </a:cubicBezTo>
                <a:cubicBezTo>
                  <a:pt x="2679" y="426"/>
                  <a:pt x="2658" y="447"/>
                  <a:pt x="2658" y="447"/>
                </a:cubicBezTo>
                <a:cubicBezTo>
                  <a:pt x="2638" y="447"/>
                  <a:pt x="2638" y="447"/>
                  <a:pt x="2638" y="466"/>
                </a:cubicBezTo>
                <a:lnTo>
                  <a:pt x="1887" y="893"/>
                </a:lnTo>
                <a:cubicBezTo>
                  <a:pt x="1867" y="913"/>
                  <a:pt x="1846" y="913"/>
                  <a:pt x="1827" y="934"/>
                </a:cubicBezTo>
                <a:lnTo>
                  <a:pt x="1746" y="934"/>
                </a:lnTo>
                <a:cubicBezTo>
                  <a:pt x="1746" y="953"/>
                  <a:pt x="1725" y="953"/>
                  <a:pt x="1705" y="953"/>
                </a:cubicBezTo>
                <a:lnTo>
                  <a:pt x="1583" y="953"/>
                </a:lnTo>
                <a:cubicBezTo>
                  <a:pt x="1562" y="953"/>
                  <a:pt x="1562" y="934"/>
                  <a:pt x="1543" y="934"/>
                </a:cubicBezTo>
                <a:lnTo>
                  <a:pt x="1522" y="934"/>
                </a:lnTo>
                <a:cubicBezTo>
                  <a:pt x="1502" y="934"/>
                  <a:pt x="1481" y="934"/>
                  <a:pt x="1481" y="913"/>
                </a:cubicBezTo>
                <a:cubicBezTo>
                  <a:pt x="1462" y="913"/>
                  <a:pt x="1441" y="913"/>
                  <a:pt x="1421" y="893"/>
                </a:cubicBezTo>
                <a:lnTo>
                  <a:pt x="102" y="142"/>
                </a:lnTo>
                <a:cubicBezTo>
                  <a:pt x="42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1602;p51">
            <a:extLst>
              <a:ext uri="{FF2B5EF4-FFF2-40B4-BE49-F238E27FC236}">
                <a16:creationId xmlns:a16="http://schemas.microsoft.com/office/drawing/2014/main" id="{27687AC2-519C-86D4-A7CB-CB9266A2771D}"/>
              </a:ext>
            </a:extLst>
          </p:cNvPr>
          <p:cNvSpPr/>
          <p:nvPr/>
        </p:nvSpPr>
        <p:spPr>
          <a:xfrm flipH="1">
            <a:off x="7017526" y="2776459"/>
            <a:ext cx="118204" cy="63890"/>
          </a:xfrm>
          <a:custGeom>
            <a:avLst/>
            <a:gdLst/>
            <a:ahLst/>
            <a:cxnLst/>
            <a:rect l="l" t="t" r="r" b="b"/>
            <a:pathLst>
              <a:path w="2740" h="1481" extrusionOk="0">
                <a:moveTo>
                  <a:pt x="0" y="0"/>
                </a:moveTo>
                <a:lnTo>
                  <a:pt x="0" y="528"/>
                </a:lnTo>
                <a:cubicBezTo>
                  <a:pt x="0" y="588"/>
                  <a:pt x="41" y="628"/>
                  <a:pt x="102" y="669"/>
                </a:cubicBezTo>
                <a:lnTo>
                  <a:pt x="1420" y="1420"/>
                </a:lnTo>
                <a:lnTo>
                  <a:pt x="1461" y="1461"/>
                </a:lnTo>
                <a:lnTo>
                  <a:pt x="1501" y="1461"/>
                </a:lnTo>
                <a:cubicBezTo>
                  <a:pt x="1522" y="1461"/>
                  <a:pt x="1522" y="1461"/>
                  <a:pt x="1542" y="1480"/>
                </a:cubicBezTo>
                <a:lnTo>
                  <a:pt x="1745" y="1480"/>
                </a:lnTo>
                <a:cubicBezTo>
                  <a:pt x="1766" y="1480"/>
                  <a:pt x="1785" y="1461"/>
                  <a:pt x="1806" y="1461"/>
                </a:cubicBezTo>
                <a:cubicBezTo>
                  <a:pt x="1826" y="1461"/>
                  <a:pt x="1867" y="1440"/>
                  <a:pt x="1888" y="1420"/>
                </a:cubicBezTo>
                <a:lnTo>
                  <a:pt x="2637" y="994"/>
                </a:lnTo>
                <a:cubicBezTo>
                  <a:pt x="2659" y="974"/>
                  <a:pt x="2678" y="974"/>
                  <a:pt x="2678" y="953"/>
                </a:cubicBezTo>
                <a:cubicBezTo>
                  <a:pt x="2699" y="953"/>
                  <a:pt x="2699" y="934"/>
                  <a:pt x="2699" y="934"/>
                </a:cubicBezTo>
                <a:cubicBezTo>
                  <a:pt x="2719" y="934"/>
                  <a:pt x="2719" y="912"/>
                  <a:pt x="2719" y="912"/>
                </a:cubicBezTo>
                <a:lnTo>
                  <a:pt x="2719" y="893"/>
                </a:lnTo>
                <a:cubicBezTo>
                  <a:pt x="2740" y="893"/>
                  <a:pt x="2740" y="872"/>
                  <a:pt x="2740" y="872"/>
                </a:cubicBezTo>
                <a:lnTo>
                  <a:pt x="2740" y="852"/>
                </a:lnTo>
                <a:lnTo>
                  <a:pt x="2740" y="344"/>
                </a:lnTo>
                <a:cubicBezTo>
                  <a:pt x="2740" y="344"/>
                  <a:pt x="2740" y="366"/>
                  <a:pt x="2719" y="366"/>
                </a:cubicBezTo>
                <a:lnTo>
                  <a:pt x="2719" y="385"/>
                </a:lnTo>
                <a:cubicBezTo>
                  <a:pt x="2719" y="385"/>
                  <a:pt x="2719" y="406"/>
                  <a:pt x="2699" y="406"/>
                </a:cubicBezTo>
                <a:cubicBezTo>
                  <a:pt x="2699" y="406"/>
                  <a:pt x="2699" y="426"/>
                  <a:pt x="2678" y="426"/>
                </a:cubicBezTo>
                <a:cubicBezTo>
                  <a:pt x="2678" y="447"/>
                  <a:pt x="2659" y="447"/>
                  <a:pt x="2637" y="466"/>
                </a:cubicBezTo>
                <a:lnTo>
                  <a:pt x="1888" y="893"/>
                </a:lnTo>
                <a:cubicBezTo>
                  <a:pt x="1867" y="912"/>
                  <a:pt x="1847" y="934"/>
                  <a:pt x="1806" y="934"/>
                </a:cubicBezTo>
                <a:cubicBezTo>
                  <a:pt x="1785" y="934"/>
                  <a:pt x="1766" y="953"/>
                  <a:pt x="1745" y="953"/>
                </a:cubicBezTo>
                <a:lnTo>
                  <a:pt x="1542" y="953"/>
                </a:lnTo>
                <a:cubicBezTo>
                  <a:pt x="1522" y="953"/>
                  <a:pt x="1522" y="934"/>
                  <a:pt x="1501" y="934"/>
                </a:cubicBezTo>
                <a:lnTo>
                  <a:pt x="1461" y="934"/>
                </a:lnTo>
                <a:cubicBezTo>
                  <a:pt x="1461" y="912"/>
                  <a:pt x="1441" y="912"/>
                  <a:pt x="1420" y="893"/>
                </a:cubicBezTo>
                <a:lnTo>
                  <a:pt x="102" y="142"/>
                </a:lnTo>
                <a:cubicBezTo>
                  <a:pt x="41" y="101"/>
                  <a:pt x="0" y="6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1603;p51">
            <a:extLst>
              <a:ext uri="{FF2B5EF4-FFF2-40B4-BE49-F238E27FC236}">
                <a16:creationId xmlns:a16="http://schemas.microsoft.com/office/drawing/2014/main" id="{0DC6B0EA-CDB5-4772-1606-253B9A9CD1FA}"/>
              </a:ext>
            </a:extLst>
          </p:cNvPr>
          <p:cNvSpPr/>
          <p:nvPr/>
        </p:nvSpPr>
        <p:spPr>
          <a:xfrm flipH="1">
            <a:off x="6916922" y="2834225"/>
            <a:ext cx="118160" cy="63890"/>
          </a:xfrm>
          <a:custGeom>
            <a:avLst/>
            <a:gdLst/>
            <a:ahLst/>
            <a:cxnLst/>
            <a:rect l="l" t="t" r="r" b="b"/>
            <a:pathLst>
              <a:path w="2739" h="1481" extrusionOk="0">
                <a:moveTo>
                  <a:pt x="1" y="0"/>
                </a:moveTo>
                <a:lnTo>
                  <a:pt x="1" y="528"/>
                </a:lnTo>
                <a:cubicBezTo>
                  <a:pt x="1" y="588"/>
                  <a:pt x="42" y="628"/>
                  <a:pt x="102" y="669"/>
                </a:cubicBezTo>
                <a:lnTo>
                  <a:pt x="1421" y="1440"/>
                </a:lnTo>
                <a:cubicBezTo>
                  <a:pt x="1441" y="1440"/>
                  <a:pt x="1441" y="1461"/>
                  <a:pt x="1462" y="1461"/>
                </a:cubicBezTo>
                <a:cubicBezTo>
                  <a:pt x="1481" y="1461"/>
                  <a:pt x="1481" y="1461"/>
                  <a:pt x="1502" y="1480"/>
                </a:cubicBezTo>
                <a:lnTo>
                  <a:pt x="1746" y="1480"/>
                </a:lnTo>
                <a:cubicBezTo>
                  <a:pt x="1765" y="1480"/>
                  <a:pt x="1786" y="1480"/>
                  <a:pt x="1806" y="1461"/>
                </a:cubicBezTo>
                <a:cubicBezTo>
                  <a:pt x="1827" y="1461"/>
                  <a:pt x="1867" y="1440"/>
                  <a:pt x="1887" y="1440"/>
                </a:cubicBezTo>
                <a:lnTo>
                  <a:pt x="2638" y="994"/>
                </a:lnTo>
                <a:cubicBezTo>
                  <a:pt x="2658" y="974"/>
                  <a:pt x="2679" y="974"/>
                  <a:pt x="2679" y="953"/>
                </a:cubicBezTo>
                <a:cubicBezTo>
                  <a:pt x="2698" y="953"/>
                  <a:pt x="2698" y="953"/>
                  <a:pt x="2698" y="933"/>
                </a:cubicBezTo>
                <a:cubicBezTo>
                  <a:pt x="2698" y="933"/>
                  <a:pt x="2719" y="933"/>
                  <a:pt x="2719" y="912"/>
                </a:cubicBezTo>
                <a:lnTo>
                  <a:pt x="2719" y="893"/>
                </a:lnTo>
                <a:lnTo>
                  <a:pt x="2739" y="893"/>
                </a:lnTo>
                <a:lnTo>
                  <a:pt x="2739" y="872"/>
                </a:lnTo>
                <a:lnTo>
                  <a:pt x="2739" y="852"/>
                </a:lnTo>
                <a:lnTo>
                  <a:pt x="2739" y="365"/>
                </a:lnTo>
                <a:lnTo>
                  <a:pt x="2719" y="365"/>
                </a:lnTo>
                <a:lnTo>
                  <a:pt x="2719" y="385"/>
                </a:lnTo>
                <a:cubicBezTo>
                  <a:pt x="2719" y="406"/>
                  <a:pt x="2719" y="406"/>
                  <a:pt x="2698" y="406"/>
                </a:cubicBezTo>
                <a:cubicBezTo>
                  <a:pt x="2698" y="426"/>
                  <a:pt x="2698" y="426"/>
                  <a:pt x="2679" y="426"/>
                </a:cubicBezTo>
                <a:cubicBezTo>
                  <a:pt x="2679" y="447"/>
                  <a:pt x="2658" y="466"/>
                  <a:pt x="2638" y="466"/>
                </a:cubicBezTo>
                <a:lnTo>
                  <a:pt x="1887" y="912"/>
                </a:lnTo>
                <a:cubicBezTo>
                  <a:pt x="1867" y="912"/>
                  <a:pt x="1827" y="933"/>
                  <a:pt x="1806" y="933"/>
                </a:cubicBezTo>
                <a:cubicBezTo>
                  <a:pt x="1786" y="953"/>
                  <a:pt x="1765" y="953"/>
                  <a:pt x="1746" y="953"/>
                </a:cubicBezTo>
                <a:lnTo>
                  <a:pt x="1664" y="953"/>
                </a:lnTo>
                <a:cubicBezTo>
                  <a:pt x="1664" y="964"/>
                  <a:pt x="1659" y="969"/>
                  <a:pt x="1654" y="969"/>
                </a:cubicBezTo>
                <a:cubicBezTo>
                  <a:pt x="1649" y="969"/>
                  <a:pt x="1643" y="964"/>
                  <a:pt x="1643" y="953"/>
                </a:cubicBezTo>
                <a:lnTo>
                  <a:pt x="1502" y="953"/>
                </a:lnTo>
                <a:cubicBezTo>
                  <a:pt x="1502" y="933"/>
                  <a:pt x="1481" y="933"/>
                  <a:pt x="1462" y="933"/>
                </a:cubicBezTo>
                <a:cubicBezTo>
                  <a:pt x="1441" y="933"/>
                  <a:pt x="1441" y="912"/>
                  <a:pt x="1421" y="912"/>
                </a:cubicBezTo>
                <a:lnTo>
                  <a:pt x="102" y="141"/>
                </a:lnTo>
                <a:cubicBezTo>
                  <a:pt x="42" y="101"/>
                  <a:pt x="1" y="60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1604;p51">
            <a:extLst>
              <a:ext uri="{FF2B5EF4-FFF2-40B4-BE49-F238E27FC236}">
                <a16:creationId xmlns:a16="http://schemas.microsoft.com/office/drawing/2014/main" id="{8354D897-339A-C075-DDB5-2D2E1BF83EBA}"/>
              </a:ext>
            </a:extLst>
          </p:cNvPr>
          <p:cNvSpPr/>
          <p:nvPr/>
        </p:nvSpPr>
        <p:spPr>
          <a:xfrm flipH="1">
            <a:off x="6817138" y="2892810"/>
            <a:ext cx="117298" cy="63977"/>
          </a:xfrm>
          <a:custGeom>
            <a:avLst/>
            <a:gdLst/>
            <a:ahLst/>
            <a:cxnLst/>
            <a:rect l="l" t="t" r="r" b="b"/>
            <a:pathLst>
              <a:path w="2719" h="1483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21" y="630"/>
                  <a:pt x="81" y="650"/>
                </a:cubicBezTo>
                <a:lnTo>
                  <a:pt x="1420" y="1421"/>
                </a:lnTo>
                <a:cubicBezTo>
                  <a:pt x="1420" y="1421"/>
                  <a:pt x="1441" y="1442"/>
                  <a:pt x="1461" y="1442"/>
                </a:cubicBezTo>
                <a:cubicBezTo>
                  <a:pt x="1482" y="1442"/>
                  <a:pt x="1482" y="1461"/>
                  <a:pt x="1501" y="1461"/>
                </a:cubicBezTo>
                <a:lnTo>
                  <a:pt x="1563" y="1461"/>
                </a:lnTo>
                <a:cubicBezTo>
                  <a:pt x="1583" y="1482"/>
                  <a:pt x="1583" y="1482"/>
                  <a:pt x="1604" y="1482"/>
                </a:cubicBezTo>
                <a:lnTo>
                  <a:pt x="1704" y="1482"/>
                </a:lnTo>
                <a:cubicBezTo>
                  <a:pt x="1704" y="1482"/>
                  <a:pt x="1725" y="1461"/>
                  <a:pt x="1745" y="1461"/>
                </a:cubicBezTo>
                <a:lnTo>
                  <a:pt x="1806" y="1461"/>
                </a:lnTo>
                <a:cubicBezTo>
                  <a:pt x="1826" y="1442"/>
                  <a:pt x="1847" y="1442"/>
                  <a:pt x="1867" y="1421"/>
                </a:cubicBezTo>
                <a:lnTo>
                  <a:pt x="2637" y="974"/>
                </a:lnTo>
                <a:cubicBezTo>
                  <a:pt x="2659" y="974"/>
                  <a:pt x="2659" y="955"/>
                  <a:pt x="2678" y="955"/>
                </a:cubicBezTo>
                <a:cubicBezTo>
                  <a:pt x="2678" y="934"/>
                  <a:pt x="2699" y="934"/>
                  <a:pt x="2699" y="934"/>
                </a:cubicBezTo>
                <a:cubicBezTo>
                  <a:pt x="2699" y="914"/>
                  <a:pt x="2699" y="914"/>
                  <a:pt x="2719" y="914"/>
                </a:cubicBezTo>
                <a:lnTo>
                  <a:pt x="2719" y="893"/>
                </a:lnTo>
                <a:lnTo>
                  <a:pt x="2719" y="874"/>
                </a:lnTo>
                <a:lnTo>
                  <a:pt x="2719" y="853"/>
                </a:lnTo>
                <a:lnTo>
                  <a:pt x="2719" y="387"/>
                </a:lnTo>
                <a:cubicBezTo>
                  <a:pt x="2719" y="387"/>
                  <a:pt x="2699" y="387"/>
                  <a:pt x="2699" y="406"/>
                </a:cubicBezTo>
                <a:cubicBezTo>
                  <a:pt x="2699" y="406"/>
                  <a:pt x="2678" y="406"/>
                  <a:pt x="2678" y="428"/>
                </a:cubicBezTo>
                <a:cubicBezTo>
                  <a:pt x="2659" y="428"/>
                  <a:pt x="2659" y="447"/>
                  <a:pt x="2637" y="447"/>
                </a:cubicBezTo>
                <a:lnTo>
                  <a:pt x="1888" y="893"/>
                </a:lnTo>
                <a:cubicBezTo>
                  <a:pt x="1847" y="914"/>
                  <a:pt x="1826" y="914"/>
                  <a:pt x="1806" y="934"/>
                </a:cubicBezTo>
                <a:lnTo>
                  <a:pt x="1745" y="934"/>
                </a:lnTo>
                <a:cubicBezTo>
                  <a:pt x="1725" y="934"/>
                  <a:pt x="1725" y="955"/>
                  <a:pt x="1704" y="955"/>
                </a:cubicBezTo>
                <a:lnTo>
                  <a:pt x="1604" y="955"/>
                </a:lnTo>
                <a:cubicBezTo>
                  <a:pt x="1583" y="955"/>
                  <a:pt x="1583" y="955"/>
                  <a:pt x="1563" y="934"/>
                </a:cubicBezTo>
                <a:lnTo>
                  <a:pt x="1501" y="934"/>
                </a:lnTo>
                <a:cubicBezTo>
                  <a:pt x="1482" y="934"/>
                  <a:pt x="1482" y="914"/>
                  <a:pt x="1461" y="914"/>
                </a:cubicBezTo>
                <a:cubicBezTo>
                  <a:pt x="1441" y="914"/>
                  <a:pt x="1420" y="893"/>
                  <a:pt x="1420" y="893"/>
                </a:cubicBezTo>
                <a:lnTo>
                  <a:pt x="102" y="122"/>
                </a:lnTo>
                <a:cubicBezTo>
                  <a:pt x="21" y="103"/>
                  <a:pt x="0" y="4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1605;p51">
            <a:extLst>
              <a:ext uri="{FF2B5EF4-FFF2-40B4-BE49-F238E27FC236}">
                <a16:creationId xmlns:a16="http://schemas.microsoft.com/office/drawing/2014/main" id="{1C3DBA49-676E-6D8D-0F90-F053C9CE67B6}"/>
              </a:ext>
            </a:extLst>
          </p:cNvPr>
          <p:cNvSpPr/>
          <p:nvPr/>
        </p:nvSpPr>
        <p:spPr>
          <a:xfrm flipH="1">
            <a:off x="6716447" y="2950575"/>
            <a:ext cx="117341" cy="63977"/>
          </a:xfrm>
          <a:custGeom>
            <a:avLst/>
            <a:gdLst/>
            <a:ahLst/>
            <a:cxnLst/>
            <a:rect l="l" t="t" r="r" b="b"/>
            <a:pathLst>
              <a:path w="2720" h="1483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30"/>
                  <a:pt x="82" y="671"/>
                </a:cubicBezTo>
                <a:lnTo>
                  <a:pt x="1400" y="1421"/>
                </a:lnTo>
                <a:cubicBezTo>
                  <a:pt x="1421" y="1442"/>
                  <a:pt x="1441" y="1442"/>
                  <a:pt x="1462" y="1442"/>
                </a:cubicBezTo>
                <a:cubicBezTo>
                  <a:pt x="1462" y="1461"/>
                  <a:pt x="1481" y="1461"/>
                  <a:pt x="1502" y="1461"/>
                </a:cubicBezTo>
                <a:cubicBezTo>
                  <a:pt x="1502" y="1461"/>
                  <a:pt x="1522" y="1461"/>
                  <a:pt x="1522" y="1482"/>
                </a:cubicBezTo>
                <a:lnTo>
                  <a:pt x="1746" y="1482"/>
                </a:lnTo>
                <a:cubicBezTo>
                  <a:pt x="1765" y="1461"/>
                  <a:pt x="1786" y="1461"/>
                  <a:pt x="1806" y="1461"/>
                </a:cubicBezTo>
                <a:cubicBezTo>
                  <a:pt x="1827" y="1442"/>
                  <a:pt x="1846" y="1442"/>
                  <a:pt x="1867" y="1421"/>
                </a:cubicBezTo>
                <a:lnTo>
                  <a:pt x="2638" y="996"/>
                </a:lnTo>
                <a:lnTo>
                  <a:pt x="2679" y="955"/>
                </a:lnTo>
                <a:lnTo>
                  <a:pt x="2698" y="934"/>
                </a:lnTo>
                <a:cubicBezTo>
                  <a:pt x="2698" y="934"/>
                  <a:pt x="2698" y="914"/>
                  <a:pt x="2719" y="914"/>
                </a:cubicBezTo>
                <a:lnTo>
                  <a:pt x="2719" y="893"/>
                </a:lnTo>
                <a:lnTo>
                  <a:pt x="2719" y="874"/>
                </a:lnTo>
                <a:lnTo>
                  <a:pt x="2719" y="853"/>
                </a:lnTo>
                <a:lnTo>
                  <a:pt x="2719" y="387"/>
                </a:lnTo>
                <a:cubicBezTo>
                  <a:pt x="2698" y="387"/>
                  <a:pt x="2698" y="406"/>
                  <a:pt x="2698" y="406"/>
                </a:cubicBezTo>
                <a:lnTo>
                  <a:pt x="2679" y="427"/>
                </a:lnTo>
                <a:lnTo>
                  <a:pt x="2638" y="468"/>
                </a:lnTo>
                <a:lnTo>
                  <a:pt x="1867" y="893"/>
                </a:lnTo>
                <a:cubicBezTo>
                  <a:pt x="1846" y="914"/>
                  <a:pt x="1827" y="934"/>
                  <a:pt x="1806" y="934"/>
                </a:cubicBezTo>
                <a:cubicBezTo>
                  <a:pt x="1786" y="934"/>
                  <a:pt x="1765" y="934"/>
                  <a:pt x="1746" y="955"/>
                </a:cubicBezTo>
                <a:lnTo>
                  <a:pt x="1543" y="955"/>
                </a:lnTo>
                <a:cubicBezTo>
                  <a:pt x="1522" y="934"/>
                  <a:pt x="1502" y="934"/>
                  <a:pt x="1502" y="934"/>
                </a:cubicBezTo>
                <a:cubicBezTo>
                  <a:pt x="1481" y="934"/>
                  <a:pt x="1481" y="934"/>
                  <a:pt x="1462" y="914"/>
                </a:cubicBezTo>
                <a:cubicBezTo>
                  <a:pt x="1441" y="914"/>
                  <a:pt x="1421" y="914"/>
                  <a:pt x="1421" y="893"/>
                </a:cubicBezTo>
                <a:lnTo>
                  <a:pt x="82" y="143"/>
                </a:lnTo>
                <a:cubicBezTo>
                  <a:pt x="20" y="103"/>
                  <a:pt x="1" y="62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1606;p51">
            <a:extLst>
              <a:ext uri="{FF2B5EF4-FFF2-40B4-BE49-F238E27FC236}">
                <a16:creationId xmlns:a16="http://schemas.microsoft.com/office/drawing/2014/main" id="{3D494C6D-AFBD-9B6A-D768-18CC4352D8C2}"/>
              </a:ext>
            </a:extLst>
          </p:cNvPr>
          <p:cNvSpPr/>
          <p:nvPr/>
        </p:nvSpPr>
        <p:spPr>
          <a:xfrm flipH="1">
            <a:off x="6664850" y="3008340"/>
            <a:ext cx="69153" cy="63977"/>
          </a:xfrm>
          <a:custGeom>
            <a:avLst/>
            <a:gdLst/>
            <a:ahLst/>
            <a:cxnLst/>
            <a:rect l="l" t="t" r="r" b="b"/>
            <a:pathLst>
              <a:path w="1603" h="1483" extrusionOk="0">
                <a:moveTo>
                  <a:pt x="1" y="1"/>
                </a:moveTo>
                <a:lnTo>
                  <a:pt x="1" y="528"/>
                </a:lnTo>
                <a:cubicBezTo>
                  <a:pt x="1" y="590"/>
                  <a:pt x="41" y="630"/>
                  <a:pt x="101" y="671"/>
                </a:cubicBezTo>
                <a:lnTo>
                  <a:pt x="1421" y="1442"/>
                </a:lnTo>
                <a:cubicBezTo>
                  <a:pt x="1440" y="1442"/>
                  <a:pt x="1461" y="1442"/>
                  <a:pt x="1481" y="1461"/>
                </a:cubicBezTo>
                <a:lnTo>
                  <a:pt x="1521" y="1461"/>
                </a:lnTo>
                <a:cubicBezTo>
                  <a:pt x="1521" y="1482"/>
                  <a:pt x="1542" y="1482"/>
                  <a:pt x="1542" y="1482"/>
                </a:cubicBezTo>
                <a:lnTo>
                  <a:pt x="1603" y="1482"/>
                </a:lnTo>
                <a:lnTo>
                  <a:pt x="1603" y="955"/>
                </a:lnTo>
                <a:lnTo>
                  <a:pt x="1542" y="955"/>
                </a:lnTo>
                <a:cubicBezTo>
                  <a:pt x="1542" y="955"/>
                  <a:pt x="1521" y="955"/>
                  <a:pt x="1521" y="934"/>
                </a:cubicBezTo>
                <a:lnTo>
                  <a:pt x="1481" y="934"/>
                </a:lnTo>
                <a:cubicBezTo>
                  <a:pt x="1461" y="914"/>
                  <a:pt x="1440" y="914"/>
                  <a:pt x="1421" y="914"/>
                </a:cubicBezTo>
                <a:lnTo>
                  <a:pt x="101" y="143"/>
                </a:lnTo>
                <a:cubicBezTo>
                  <a:pt x="41" y="103"/>
                  <a:pt x="1" y="62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1607;p51">
            <a:extLst>
              <a:ext uri="{FF2B5EF4-FFF2-40B4-BE49-F238E27FC236}">
                <a16:creationId xmlns:a16="http://schemas.microsoft.com/office/drawing/2014/main" id="{293999E1-790E-803E-E2C3-FD4D525B782B}"/>
              </a:ext>
            </a:extLst>
          </p:cNvPr>
          <p:cNvSpPr/>
          <p:nvPr/>
        </p:nvSpPr>
        <p:spPr>
          <a:xfrm flipH="1">
            <a:off x="6615842" y="3024087"/>
            <a:ext cx="49050" cy="48231"/>
          </a:xfrm>
          <a:custGeom>
            <a:avLst/>
            <a:gdLst/>
            <a:ahLst/>
            <a:cxnLst/>
            <a:rect l="l" t="t" r="r" b="b"/>
            <a:pathLst>
              <a:path w="1137" h="1118" extrusionOk="0">
                <a:moveTo>
                  <a:pt x="1137" y="1"/>
                </a:moveTo>
                <a:cubicBezTo>
                  <a:pt x="1137" y="22"/>
                  <a:pt x="1137" y="22"/>
                  <a:pt x="1117" y="22"/>
                </a:cubicBezTo>
                <a:lnTo>
                  <a:pt x="1117" y="41"/>
                </a:lnTo>
                <a:lnTo>
                  <a:pt x="1096" y="62"/>
                </a:lnTo>
                <a:cubicBezTo>
                  <a:pt x="1077" y="82"/>
                  <a:pt x="1055" y="82"/>
                  <a:pt x="1055" y="103"/>
                </a:cubicBezTo>
                <a:lnTo>
                  <a:pt x="1036" y="103"/>
                </a:lnTo>
                <a:lnTo>
                  <a:pt x="285" y="549"/>
                </a:lnTo>
                <a:cubicBezTo>
                  <a:pt x="265" y="549"/>
                  <a:pt x="244" y="569"/>
                  <a:pt x="224" y="569"/>
                </a:cubicBezTo>
                <a:cubicBezTo>
                  <a:pt x="203" y="569"/>
                  <a:pt x="184" y="590"/>
                  <a:pt x="163" y="590"/>
                </a:cubicBezTo>
                <a:lnTo>
                  <a:pt x="1" y="590"/>
                </a:lnTo>
                <a:lnTo>
                  <a:pt x="1" y="1117"/>
                </a:lnTo>
                <a:lnTo>
                  <a:pt x="143" y="1117"/>
                </a:lnTo>
                <a:cubicBezTo>
                  <a:pt x="184" y="1117"/>
                  <a:pt x="203" y="1096"/>
                  <a:pt x="224" y="1096"/>
                </a:cubicBezTo>
                <a:cubicBezTo>
                  <a:pt x="244" y="1096"/>
                  <a:pt x="265" y="1077"/>
                  <a:pt x="285" y="1077"/>
                </a:cubicBezTo>
                <a:lnTo>
                  <a:pt x="1036" y="630"/>
                </a:lnTo>
                <a:lnTo>
                  <a:pt x="1055" y="630"/>
                </a:lnTo>
                <a:cubicBezTo>
                  <a:pt x="1055" y="609"/>
                  <a:pt x="1077" y="609"/>
                  <a:pt x="1096" y="590"/>
                </a:cubicBezTo>
                <a:lnTo>
                  <a:pt x="1117" y="569"/>
                </a:lnTo>
                <a:lnTo>
                  <a:pt x="1117" y="549"/>
                </a:lnTo>
                <a:cubicBezTo>
                  <a:pt x="1117" y="549"/>
                  <a:pt x="1137" y="549"/>
                  <a:pt x="1137" y="528"/>
                </a:cubicBezTo>
                <a:lnTo>
                  <a:pt x="1137" y="509"/>
                </a:lnTo>
                <a:lnTo>
                  <a:pt x="1137" y="488"/>
                </a:lnTo>
                <a:lnTo>
                  <a:pt x="113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1608;p51">
            <a:extLst>
              <a:ext uri="{FF2B5EF4-FFF2-40B4-BE49-F238E27FC236}">
                <a16:creationId xmlns:a16="http://schemas.microsoft.com/office/drawing/2014/main" id="{A6F600DC-4FBA-90C6-C062-89AAB024C930}"/>
              </a:ext>
            </a:extLst>
          </p:cNvPr>
          <p:cNvSpPr/>
          <p:nvPr/>
        </p:nvSpPr>
        <p:spPr>
          <a:xfrm flipH="1">
            <a:off x="6664849" y="3049497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1609;p51">
            <a:extLst>
              <a:ext uri="{FF2B5EF4-FFF2-40B4-BE49-F238E27FC236}">
                <a16:creationId xmlns:a16="http://schemas.microsoft.com/office/drawing/2014/main" id="{0AF16CE7-110F-FDD6-E27C-277AE9C3EAFB}"/>
              </a:ext>
            </a:extLst>
          </p:cNvPr>
          <p:cNvSpPr/>
          <p:nvPr/>
        </p:nvSpPr>
        <p:spPr>
          <a:xfrm flipH="1">
            <a:off x="6515153" y="3067012"/>
            <a:ext cx="118247" cy="63890"/>
          </a:xfrm>
          <a:custGeom>
            <a:avLst/>
            <a:gdLst/>
            <a:ahLst/>
            <a:cxnLst/>
            <a:rect l="l" t="t" r="r" b="b"/>
            <a:pathLst>
              <a:path w="2741" h="1481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41" y="609"/>
                  <a:pt x="103" y="650"/>
                </a:cubicBezTo>
                <a:lnTo>
                  <a:pt x="1421" y="1421"/>
                </a:lnTo>
                <a:cubicBezTo>
                  <a:pt x="1442" y="1421"/>
                  <a:pt x="1462" y="1440"/>
                  <a:pt x="1483" y="1440"/>
                </a:cubicBezTo>
                <a:lnTo>
                  <a:pt x="1502" y="1461"/>
                </a:lnTo>
                <a:lnTo>
                  <a:pt x="1583" y="1461"/>
                </a:lnTo>
                <a:lnTo>
                  <a:pt x="1604" y="1481"/>
                </a:lnTo>
                <a:lnTo>
                  <a:pt x="1705" y="1481"/>
                </a:lnTo>
                <a:cubicBezTo>
                  <a:pt x="1726" y="1461"/>
                  <a:pt x="1746" y="1461"/>
                  <a:pt x="1746" y="1461"/>
                </a:cubicBezTo>
                <a:cubicBezTo>
                  <a:pt x="1767" y="1461"/>
                  <a:pt x="1786" y="1461"/>
                  <a:pt x="1807" y="1440"/>
                </a:cubicBezTo>
                <a:cubicBezTo>
                  <a:pt x="1848" y="1440"/>
                  <a:pt x="1867" y="1440"/>
                  <a:pt x="1888" y="1421"/>
                </a:cubicBezTo>
                <a:lnTo>
                  <a:pt x="2638" y="974"/>
                </a:lnTo>
                <a:cubicBezTo>
                  <a:pt x="2659" y="974"/>
                  <a:pt x="2679" y="953"/>
                  <a:pt x="2700" y="953"/>
                </a:cubicBezTo>
                <a:cubicBezTo>
                  <a:pt x="2700" y="934"/>
                  <a:pt x="2700" y="934"/>
                  <a:pt x="2719" y="934"/>
                </a:cubicBezTo>
                <a:lnTo>
                  <a:pt x="2719" y="913"/>
                </a:lnTo>
                <a:cubicBezTo>
                  <a:pt x="2719" y="893"/>
                  <a:pt x="2740" y="893"/>
                  <a:pt x="2740" y="893"/>
                </a:cubicBezTo>
                <a:lnTo>
                  <a:pt x="2740" y="872"/>
                </a:lnTo>
                <a:lnTo>
                  <a:pt x="2740" y="853"/>
                </a:lnTo>
                <a:lnTo>
                  <a:pt x="2740" y="366"/>
                </a:lnTo>
                <a:cubicBezTo>
                  <a:pt x="2740" y="366"/>
                  <a:pt x="2719" y="366"/>
                  <a:pt x="2719" y="385"/>
                </a:cubicBezTo>
                <a:lnTo>
                  <a:pt x="2719" y="406"/>
                </a:lnTo>
                <a:cubicBezTo>
                  <a:pt x="2700" y="406"/>
                  <a:pt x="2700" y="406"/>
                  <a:pt x="2700" y="426"/>
                </a:cubicBezTo>
                <a:cubicBezTo>
                  <a:pt x="2679" y="426"/>
                  <a:pt x="2659" y="447"/>
                  <a:pt x="2659" y="447"/>
                </a:cubicBezTo>
                <a:lnTo>
                  <a:pt x="2638" y="447"/>
                </a:lnTo>
                <a:lnTo>
                  <a:pt x="1888" y="893"/>
                </a:lnTo>
                <a:cubicBezTo>
                  <a:pt x="1867" y="913"/>
                  <a:pt x="1848" y="913"/>
                  <a:pt x="1827" y="934"/>
                </a:cubicBezTo>
                <a:lnTo>
                  <a:pt x="1746" y="934"/>
                </a:lnTo>
                <a:cubicBezTo>
                  <a:pt x="1746" y="934"/>
                  <a:pt x="1726" y="953"/>
                  <a:pt x="1705" y="953"/>
                </a:cubicBezTo>
                <a:lnTo>
                  <a:pt x="1604" y="953"/>
                </a:lnTo>
                <a:cubicBezTo>
                  <a:pt x="1604" y="953"/>
                  <a:pt x="1583" y="953"/>
                  <a:pt x="1583" y="934"/>
                </a:cubicBezTo>
                <a:lnTo>
                  <a:pt x="1523" y="934"/>
                </a:lnTo>
                <a:cubicBezTo>
                  <a:pt x="1502" y="934"/>
                  <a:pt x="1483" y="913"/>
                  <a:pt x="1483" y="913"/>
                </a:cubicBezTo>
                <a:cubicBezTo>
                  <a:pt x="1462" y="913"/>
                  <a:pt x="1442" y="893"/>
                  <a:pt x="1421" y="893"/>
                </a:cubicBezTo>
                <a:lnTo>
                  <a:pt x="103" y="122"/>
                </a:lnTo>
                <a:cubicBezTo>
                  <a:pt x="41" y="82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1610;p51">
            <a:extLst>
              <a:ext uri="{FF2B5EF4-FFF2-40B4-BE49-F238E27FC236}">
                <a16:creationId xmlns:a16="http://schemas.microsoft.com/office/drawing/2014/main" id="{229F4BB7-4599-367F-B027-77B0B968E46B}"/>
              </a:ext>
            </a:extLst>
          </p:cNvPr>
          <p:cNvSpPr/>
          <p:nvPr/>
        </p:nvSpPr>
        <p:spPr>
          <a:xfrm flipH="1">
            <a:off x="6414549" y="3124777"/>
            <a:ext cx="118160" cy="63890"/>
          </a:xfrm>
          <a:custGeom>
            <a:avLst/>
            <a:gdLst/>
            <a:ahLst/>
            <a:cxnLst/>
            <a:rect l="l" t="t" r="r" b="b"/>
            <a:pathLst>
              <a:path w="2739" h="1481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41" y="629"/>
                  <a:pt x="101" y="669"/>
                </a:cubicBezTo>
                <a:lnTo>
                  <a:pt x="1421" y="1421"/>
                </a:lnTo>
                <a:cubicBezTo>
                  <a:pt x="1440" y="1440"/>
                  <a:pt x="1440" y="1440"/>
                  <a:pt x="1461" y="1440"/>
                </a:cubicBezTo>
                <a:cubicBezTo>
                  <a:pt x="1481" y="1461"/>
                  <a:pt x="1502" y="1461"/>
                  <a:pt x="1502" y="1461"/>
                </a:cubicBezTo>
                <a:lnTo>
                  <a:pt x="1542" y="1461"/>
                </a:lnTo>
                <a:cubicBezTo>
                  <a:pt x="1542" y="1461"/>
                  <a:pt x="1562" y="1481"/>
                  <a:pt x="1583" y="1481"/>
                </a:cubicBezTo>
                <a:lnTo>
                  <a:pt x="1745" y="1481"/>
                </a:lnTo>
                <a:cubicBezTo>
                  <a:pt x="1765" y="1461"/>
                  <a:pt x="1786" y="1461"/>
                  <a:pt x="1805" y="1461"/>
                </a:cubicBezTo>
                <a:cubicBezTo>
                  <a:pt x="1846" y="1440"/>
                  <a:pt x="1867" y="1440"/>
                  <a:pt x="1887" y="1421"/>
                </a:cubicBezTo>
                <a:lnTo>
                  <a:pt x="2638" y="994"/>
                </a:lnTo>
                <a:lnTo>
                  <a:pt x="2638" y="974"/>
                </a:lnTo>
                <a:cubicBezTo>
                  <a:pt x="2657" y="974"/>
                  <a:pt x="2679" y="953"/>
                  <a:pt x="2679" y="953"/>
                </a:cubicBezTo>
                <a:cubicBezTo>
                  <a:pt x="2698" y="953"/>
                  <a:pt x="2698" y="934"/>
                  <a:pt x="2698" y="934"/>
                </a:cubicBezTo>
                <a:lnTo>
                  <a:pt x="2719" y="913"/>
                </a:lnTo>
                <a:lnTo>
                  <a:pt x="2719" y="893"/>
                </a:lnTo>
                <a:cubicBezTo>
                  <a:pt x="2739" y="893"/>
                  <a:pt x="2739" y="872"/>
                  <a:pt x="2739" y="872"/>
                </a:cubicBezTo>
                <a:lnTo>
                  <a:pt x="2739" y="853"/>
                </a:lnTo>
                <a:lnTo>
                  <a:pt x="2739" y="345"/>
                </a:lnTo>
                <a:cubicBezTo>
                  <a:pt x="2739" y="345"/>
                  <a:pt x="2739" y="366"/>
                  <a:pt x="2719" y="366"/>
                </a:cubicBezTo>
                <a:lnTo>
                  <a:pt x="2719" y="385"/>
                </a:lnTo>
                <a:cubicBezTo>
                  <a:pt x="2719" y="385"/>
                  <a:pt x="2719" y="406"/>
                  <a:pt x="2698" y="406"/>
                </a:cubicBezTo>
                <a:cubicBezTo>
                  <a:pt x="2698" y="406"/>
                  <a:pt x="2698" y="426"/>
                  <a:pt x="2679" y="426"/>
                </a:cubicBezTo>
                <a:cubicBezTo>
                  <a:pt x="2679" y="426"/>
                  <a:pt x="2657" y="447"/>
                  <a:pt x="2638" y="447"/>
                </a:cubicBezTo>
                <a:lnTo>
                  <a:pt x="2638" y="466"/>
                </a:lnTo>
                <a:lnTo>
                  <a:pt x="1887" y="893"/>
                </a:lnTo>
                <a:cubicBezTo>
                  <a:pt x="1867" y="913"/>
                  <a:pt x="1846" y="913"/>
                  <a:pt x="1805" y="934"/>
                </a:cubicBezTo>
                <a:cubicBezTo>
                  <a:pt x="1786" y="934"/>
                  <a:pt x="1765" y="934"/>
                  <a:pt x="1745" y="953"/>
                </a:cubicBezTo>
                <a:lnTo>
                  <a:pt x="1583" y="953"/>
                </a:lnTo>
                <a:cubicBezTo>
                  <a:pt x="1562" y="953"/>
                  <a:pt x="1562" y="953"/>
                  <a:pt x="1542" y="934"/>
                </a:cubicBezTo>
                <a:lnTo>
                  <a:pt x="1502" y="934"/>
                </a:lnTo>
                <a:cubicBezTo>
                  <a:pt x="1502" y="934"/>
                  <a:pt x="1481" y="934"/>
                  <a:pt x="1461" y="913"/>
                </a:cubicBezTo>
                <a:cubicBezTo>
                  <a:pt x="1440" y="913"/>
                  <a:pt x="1440" y="913"/>
                  <a:pt x="1421" y="893"/>
                </a:cubicBezTo>
                <a:lnTo>
                  <a:pt x="101" y="142"/>
                </a:lnTo>
                <a:cubicBezTo>
                  <a:pt x="41" y="101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1611;p51">
            <a:extLst>
              <a:ext uri="{FF2B5EF4-FFF2-40B4-BE49-F238E27FC236}">
                <a16:creationId xmlns:a16="http://schemas.microsoft.com/office/drawing/2014/main" id="{94EB9881-F908-CADA-39D9-8EAB7C7B8401}"/>
              </a:ext>
            </a:extLst>
          </p:cNvPr>
          <p:cNvSpPr/>
          <p:nvPr/>
        </p:nvSpPr>
        <p:spPr>
          <a:xfrm flipH="1">
            <a:off x="6313858" y="3182542"/>
            <a:ext cx="118247" cy="63890"/>
          </a:xfrm>
          <a:custGeom>
            <a:avLst/>
            <a:gdLst/>
            <a:ahLst/>
            <a:cxnLst/>
            <a:rect l="l" t="t" r="r" b="b"/>
            <a:pathLst>
              <a:path w="2741" h="1481" extrusionOk="0">
                <a:moveTo>
                  <a:pt x="1" y="1"/>
                </a:moveTo>
                <a:lnTo>
                  <a:pt x="1" y="528"/>
                </a:lnTo>
                <a:cubicBezTo>
                  <a:pt x="1" y="588"/>
                  <a:pt x="22" y="629"/>
                  <a:pt x="103" y="669"/>
                </a:cubicBezTo>
                <a:lnTo>
                  <a:pt x="1421" y="1440"/>
                </a:lnTo>
                <a:cubicBezTo>
                  <a:pt x="1442" y="1440"/>
                  <a:pt x="1442" y="1440"/>
                  <a:pt x="1462" y="1461"/>
                </a:cubicBezTo>
                <a:lnTo>
                  <a:pt x="1502" y="1461"/>
                </a:lnTo>
                <a:cubicBezTo>
                  <a:pt x="1523" y="1461"/>
                  <a:pt x="1523" y="1481"/>
                  <a:pt x="1543" y="1481"/>
                </a:cubicBezTo>
                <a:lnTo>
                  <a:pt x="1746" y="1481"/>
                </a:lnTo>
                <a:cubicBezTo>
                  <a:pt x="1767" y="1481"/>
                  <a:pt x="1786" y="1461"/>
                  <a:pt x="1807" y="1461"/>
                </a:cubicBezTo>
                <a:cubicBezTo>
                  <a:pt x="1827" y="1461"/>
                  <a:pt x="1867" y="1440"/>
                  <a:pt x="1888" y="1440"/>
                </a:cubicBezTo>
                <a:lnTo>
                  <a:pt x="2638" y="994"/>
                </a:lnTo>
                <a:cubicBezTo>
                  <a:pt x="2659" y="974"/>
                  <a:pt x="2679" y="974"/>
                  <a:pt x="2679" y="953"/>
                </a:cubicBezTo>
                <a:cubicBezTo>
                  <a:pt x="2700" y="953"/>
                  <a:pt x="2700" y="953"/>
                  <a:pt x="2700" y="934"/>
                </a:cubicBezTo>
                <a:cubicBezTo>
                  <a:pt x="2719" y="934"/>
                  <a:pt x="2719" y="913"/>
                  <a:pt x="2719" y="913"/>
                </a:cubicBezTo>
                <a:lnTo>
                  <a:pt x="2719" y="893"/>
                </a:lnTo>
                <a:cubicBezTo>
                  <a:pt x="2719" y="893"/>
                  <a:pt x="2740" y="893"/>
                  <a:pt x="2740" y="872"/>
                </a:cubicBezTo>
                <a:lnTo>
                  <a:pt x="2740" y="853"/>
                </a:lnTo>
                <a:lnTo>
                  <a:pt x="2740" y="345"/>
                </a:lnTo>
                <a:cubicBezTo>
                  <a:pt x="2740" y="366"/>
                  <a:pt x="2740" y="366"/>
                  <a:pt x="2719" y="366"/>
                </a:cubicBezTo>
                <a:lnTo>
                  <a:pt x="2719" y="385"/>
                </a:lnTo>
                <a:cubicBezTo>
                  <a:pt x="2719" y="406"/>
                  <a:pt x="2719" y="406"/>
                  <a:pt x="2700" y="406"/>
                </a:cubicBezTo>
                <a:cubicBezTo>
                  <a:pt x="2700" y="426"/>
                  <a:pt x="2700" y="426"/>
                  <a:pt x="2679" y="426"/>
                </a:cubicBezTo>
                <a:cubicBezTo>
                  <a:pt x="2679" y="447"/>
                  <a:pt x="2659" y="447"/>
                  <a:pt x="2638" y="466"/>
                </a:cubicBezTo>
                <a:lnTo>
                  <a:pt x="1888" y="913"/>
                </a:lnTo>
                <a:cubicBezTo>
                  <a:pt x="1867" y="913"/>
                  <a:pt x="1848" y="934"/>
                  <a:pt x="1807" y="934"/>
                </a:cubicBezTo>
                <a:cubicBezTo>
                  <a:pt x="1786" y="934"/>
                  <a:pt x="1767" y="953"/>
                  <a:pt x="1746" y="953"/>
                </a:cubicBezTo>
                <a:lnTo>
                  <a:pt x="1543" y="953"/>
                </a:lnTo>
                <a:cubicBezTo>
                  <a:pt x="1523" y="953"/>
                  <a:pt x="1523" y="953"/>
                  <a:pt x="1502" y="934"/>
                </a:cubicBezTo>
                <a:lnTo>
                  <a:pt x="1462" y="934"/>
                </a:lnTo>
                <a:cubicBezTo>
                  <a:pt x="1442" y="913"/>
                  <a:pt x="1442" y="913"/>
                  <a:pt x="1421" y="913"/>
                </a:cubicBezTo>
                <a:lnTo>
                  <a:pt x="103" y="142"/>
                </a:lnTo>
                <a:cubicBezTo>
                  <a:pt x="41" y="101"/>
                  <a:pt x="1" y="6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1612;p51">
            <a:extLst>
              <a:ext uri="{FF2B5EF4-FFF2-40B4-BE49-F238E27FC236}">
                <a16:creationId xmlns:a16="http://schemas.microsoft.com/office/drawing/2014/main" id="{EB1E9952-4CC4-2216-52F2-CE79C1DDCFA2}"/>
              </a:ext>
            </a:extLst>
          </p:cNvPr>
          <p:cNvSpPr/>
          <p:nvPr/>
        </p:nvSpPr>
        <p:spPr>
          <a:xfrm flipH="1">
            <a:off x="6245609" y="3241127"/>
            <a:ext cx="85805" cy="75322"/>
          </a:xfrm>
          <a:custGeom>
            <a:avLst/>
            <a:gdLst/>
            <a:ahLst/>
            <a:cxnLst/>
            <a:rect l="l" t="t" r="r" b="b"/>
            <a:pathLst>
              <a:path w="1989" h="1746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10"/>
                  <a:pt x="101" y="650"/>
                </a:cubicBezTo>
                <a:lnTo>
                  <a:pt x="1948" y="1726"/>
                </a:lnTo>
                <a:cubicBezTo>
                  <a:pt x="1968" y="1726"/>
                  <a:pt x="1968" y="1746"/>
                  <a:pt x="1989" y="1746"/>
                </a:cubicBezTo>
                <a:lnTo>
                  <a:pt x="1989" y="1218"/>
                </a:lnTo>
                <a:cubicBezTo>
                  <a:pt x="1968" y="1218"/>
                  <a:pt x="1968" y="1199"/>
                  <a:pt x="1948" y="1199"/>
                </a:cubicBezTo>
                <a:lnTo>
                  <a:pt x="101" y="123"/>
                </a:lnTo>
                <a:cubicBezTo>
                  <a:pt x="20" y="82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1613;p51">
            <a:extLst>
              <a:ext uri="{FF2B5EF4-FFF2-40B4-BE49-F238E27FC236}">
                <a16:creationId xmlns:a16="http://schemas.microsoft.com/office/drawing/2014/main" id="{E7582C4C-7E97-22DF-62E2-34C3862B334E}"/>
              </a:ext>
            </a:extLst>
          </p:cNvPr>
          <p:cNvSpPr/>
          <p:nvPr/>
        </p:nvSpPr>
        <p:spPr>
          <a:xfrm flipH="1">
            <a:off x="6190475" y="3269169"/>
            <a:ext cx="55176" cy="49050"/>
          </a:xfrm>
          <a:custGeom>
            <a:avLst/>
            <a:gdLst/>
            <a:ahLst/>
            <a:cxnLst/>
            <a:rect l="l" t="t" r="r" b="b"/>
            <a:pathLst>
              <a:path w="1279" h="1137" extrusionOk="0">
                <a:moveTo>
                  <a:pt x="1278" y="0"/>
                </a:moveTo>
                <a:lnTo>
                  <a:pt x="1259" y="21"/>
                </a:lnTo>
                <a:lnTo>
                  <a:pt x="1259" y="41"/>
                </a:lnTo>
                <a:lnTo>
                  <a:pt x="1237" y="62"/>
                </a:lnTo>
                <a:lnTo>
                  <a:pt x="1218" y="81"/>
                </a:lnTo>
                <a:cubicBezTo>
                  <a:pt x="1218" y="81"/>
                  <a:pt x="1197" y="102"/>
                  <a:pt x="1177" y="102"/>
                </a:cubicBezTo>
                <a:lnTo>
                  <a:pt x="426" y="549"/>
                </a:lnTo>
                <a:cubicBezTo>
                  <a:pt x="407" y="568"/>
                  <a:pt x="385" y="568"/>
                  <a:pt x="345" y="589"/>
                </a:cubicBezTo>
                <a:lnTo>
                  <a:pt x="285" y="589"/>
                </a:lnTo>
                <a:cubicBezTo>
                  <a:pt x="285" y="589"/>
                  <a:pt x="264" y="609"/>
                  <a:pt x="244" y="609"/>
                </a:cubicBezTo>
                <a:lnTo>
                  <a:pt x="142" y="609"/>
                </a:lnTo>
                <a:cubicBezTo>
                  <a:pt x="142" y="609"/>
                  <a:pt x="123" y="609"/>
                  <a:pt x="123" y="589"/>
                </a:cubicBezTo>
                <a:lnTo>
                  <a:pt x="41" y="589"/>
                </a:lnTo>
                <a:cubicBezTo>
                  <a:pt x="41" y="589"/>
                  <a:pt x="20" y="568"/>
                  <a:pt x="1" y="568"/>
                </a:cubicBezTo>
                <a:lnTo>
                  <a:pt x="1" y="1096"/>
                </a:lnTo>
                <a:cubicBezTo>
                  <a:pt x="20" y="1096"/>
                  <a:pt x="41" y="1117"/>
                  <a:pt x="41" y="1117"/>
                </a:cubicBezTo>
                <a:lnTo>
                  <a:pt x="123" y="1117"/>
                </a:lnTo>
                <a:cubicBezTo>
                  <a:pt x="123" y="1136"/>
                  <a:pt x="142" y="1136"/>
                  <a:pt x="142" y="1136"/>
                </a:cubicBezTo>
                <a:lnTo>
                  <a:pt x="244" y="1136"/>
                </a:lnTo>
                <a:cubicBezTo>
                  <a:pt x="264" y="1136"/>
                  <a:pt x="264" y="1117"/>
                  <a:pt x="285" y="1117"/>
                </a:cubicBezTo>
                <a:lnTo>
                  <a:pt x="345" y="1117"/>
                </a:lnTo>
                <a:cubicBezTo>
                  <a:pt x="385" y="1096"/>
                  <a:pt x="407" y="1096"/>
                  <a:pt x="426" y="1076"/>
                </a:cubicBezTo>
                <a:lnTo>
                  <a:pt x="1177" y="630"/>
                </a:lnTo>
                <a:cubicBezTo>
                  <a:pt x="1197" y="630"/>
                  <a:pt x="1218" y="609"/>
                  <a:pt x="1218" y="609"/>
                </a:cubicBezTo>
                <a:lnTo>
                  <a:pt x="1237" y="589"/>
                </a:lnTo>
                <a:lnTo>
                  <a:pt x="1259" y="568"/>
                </a:lnTo>
                <a:lnTo>
                  <a:pt x="1259" y="549"/>
                </a:lnTo>
                <a:lnTo>
                  <a:pt x="1278" y="528"/>
                </a:lnTo>
                <a:lnTo>
                  <a:pt x="1278" y="508"/>
                </a:lnTo>
                <a:lnTo>
                  <a:pt x="12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1614;p51">
            <a:extLst>
              <a:ext uri="{FF2B5EF4-FFF2-40B4-BE49-F238E27FC236}">
                <a16:creationId xmlns:a16="http://schemas.microsoft.com/office/drawing/2014/main" id="{C279F301-A0E5-9301-3105-B9FCE50D3C6D}"/>
              </a:ext>
            </a:extLst>
          </p:cNvPr>
          <p:cNvSpPr/>
          <p:nvPr/>
        </p:nvSpPr>
        <p:spPr>
          <a:xfrm flipH="1">
            <a:off x="6245608" y="3293673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1615;p51">
            <a:extLst>
              <a:ext uri="{FF2B5EF4-FFF2-40B4-BE49-F238E27FC236}">
                <a16:creationId xmlns:a16="http://schemas.microsoft.com/office/drawing/2014/main" id="{52250F71-5CAD-0AB4-0014-A98961E176D7}"/>
              </a:ext>
            </a:extLst>
          </p:cNvPr>
          <p:cNvSpPr/>
          <p:nvPr/>
        </p:nvSpPr>
        <p:spPr>
          <a:xfrm flipH="1">
            <a:off x="6066231" y="3312051"/>
            <a:ext cx="141801" cy="77911"/>
          </a:xfrm>
          <a:custGeom>
            <a:avLst/>
            <a:gdLst/>
            <a:ahLst/>
            <a:cxnLst/>
            <a:rect l="l" t="t" r="r" b="b"/>
            <a:pathLst>
              <a:path w="3287" h="1806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21" y="629"/>
                  <a:pt x="103" y="670"/>
                </a:cubicBezTo>
                <a:lnTo>
                  <a:pt x="1969" y="1746"/>
                </a:lnTo>
                <a:cubicBezTo>
                  <a:pt x="1969" y="1746"/>
                  <a:pt x="1988" y="1765"/>
                  <a:pt x="2010" y="1765"/>
                </a:cubicBezTo>
                <a:cubicBezTo>
                  <a:pt x="2029" y="1765"/>
                  <a:pt x="2029" y="1765"/>
                  <a:pt x="2050" y="1786"/>
                </a:cubicBezTo>
                <a:lnTo>
                  <a:pt x="2151" y="1786"/>
                </a:lnTo>
                <a:cubicBezTo>
                  <a:pt x="2151" y="1806"/>
                  <a:pt x="2172" y="1806"/>
                  <a:pt x="2172" y="1806"/>
                </a:cubicBezTo>
                <a:lnTo>
                  <a:pt x="2212" y="1806"/>
                </a:lnTo>
                <a:cubicBezTo>
                  <a:pt x="2232" y="1806"/>
                  <a:pt x="2232" y="1806"/>
                  <a:pt x="2253" y="1786"/>
                </a:cubicBezTo>
                <a:lnTo>
                  <a:pt x="2294" y="1786"/>
                </a:lnTo>
                <a:cubicBezTo>
                  <a:pt x="2313" y="1786"/>
                  <a:pt x="2334" y="1786"/>
                  <a:pt x="2354" y="1765"/>
                </a:cubicBezTo>
                <a:cubicBezTo>
                  <a:pt x="2375" y="1765"/>
                  <a:pt x="2415" y="1746"/>
                  <a:pt x="2435" y="1746"/>
                </a:cubicBezTo>
                <a:lnTo>
                  <a:pt x="3186" y="1299"/>
                </a:lnTo>
                <a:cubicBezTo>
                  <a:pt x="3206" y="1299"/>
                  <a:pt x="3227" y="1278"/>
                  <a:pt x="3227" y="1278"/>
                </a:cubicBezTo>
                <a:cubicBezTo>
                  <a:pt x="3227" y="1259"/>
                  <a:pt x="3246" y="1259"/>
                  <a:pt x="3246" y="1238"/>
                </a:cubicBezTo>
                <a:cubicBezTo>
                  <a:pt x="3246" y="1238"/>
                  <a:pt x="3267" y="1238"/>
                  <a:pt x="3267" y="1218"/>
                </a:cubicBezTo>
                <a:lnTo>
                  <a:pt x="3267" y="1197"/>
                </a:lnTo>
                <a:lnTo>
                  <a:pt x="3287" y="1178"/>
                </a:lnTo>
                <a:lnTo>
                  <a:pt x="3287" y="670"/>
                </a:lnTo>
                <a:cubicBezTo>
                  <a:pt x="3267" y="670"/>
                  <a:pt x="3267" y="670"/>
                  <a:pt x="3267" y="691"/>
                </a:cubicBezTo>
                <a:lnTo>
                  <a:pt x="3267" y="710"/>
                </a:lnTo>
                <a:lnTo>
                  <a:pt x="3246" y="710"/>
                </a:lnTo>
                <a:cubicBezTo>
                  <a:pt x="3246" y="731"/>
                  <a:pt x="3246" y="731"/>
                  <a:pt x="3227" y="751"/>
                </a:cubicBezTo>
                <a:cubicBezTo>
                  <a:pt x="3227" y="751"/>
                  <a:pt x="3206" y="772"/>
                  <a:pt x="3186" y="772"/>
                </a:cubicBezTo>
                <a:lnTo>
                  <a:pt x="2435" y="1218"/>
                </a:lnTo>
                <a:cubicBezTo>
                  <a:pt x="2415" y="1218"/>
                  <a:pt x="2375" y="1238"/>
                  <a:pt x="2354" y="1238"/>
                </a:cubicBezTo>
                <a:cubicBezTo>
                  <a:pt x="2334" y="1259"/>
                  <a:pt x="2313" y="1259"/>
                  <a:pt x="2294" y="1259"/>
                </a:cubicBezTo>
                <a:lnTo>
                  <a:pt x="2253" y="1259"/>
                </a:lnTo>
                <a:cubicBezTo>
                  <a:pt x="2232" y="1278"/>
                  <a:pt x="2232" y="1278"/>
                  <a:pt x="2212" y="1278"/>
                </a:cubicBezTo>
                <a:lnTo>
                  <a:pt x="2151" y="1278"/>
                </a:lnTo>
                <a:cubicBezTo>
                  <a:pt x="2131" y="1259"/>
                  <a:pt x="2131" y="1259"/>
                  <a:pt x="2110" y="1259"/>
                </a:cubicBezTo>
                <a:lnTo>
                  <a:pt x="2050" y="1259"/>
                </a:lnTo>
                <a:cubicBezTo>
                  <a:pt x="2029" y="1238"/>
                  <a:pt x="2029" y="1238"/>
                  <a:pt x="2010" y="1238"/>
                </a:cubicBezTo>
                <a:cubicBezTo>
                  <a:pt x="1988" y="1238"/>
                  <a:pt x="1969" y="1218"/>
                  <a:pt x="1969" y="1218"/>
                </a:cubicBezTo>
                <a:lnTo>
                  <a:pt x="103" y="142"/>
                </a:lnTo>
                <a:cubicBezTo>
                  <a:pt x="41" y="102"/>
                  <a:pt x="0" y="6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1616;p51">
            <a:extLst>
              <a:ext uri="{FF2B5EF4-FFF2-40B4-BE49-F238E27FC236}">
                <a16:creationId xmlns:a16="http://schemas.microsoft.com/office/drawing/2014/main" id="{F54B77D3-D3DF-F9CB-BFA4-5219EB32325C}"/>
              </a:ext>
            </a:extLst>
          </p:cNvPr>
          <p:cNvSpPr/>
          <p:nvPr/>
        </p:nvSpPr>
        <p:spPr>
          <a:xfrm flipH="1">
            <a:off x="7493627" y="2601394"/>
            <a:ext cx="141801" cy="63933"/>
          </a:xfrm>
          <a:custGeom>
            <a:avLst/>
            <a:gdLst/>
            <a:ahLst/>
            <a:cxnLst/>
            <a:rect l="l" t="t" r="r" b="b"/>
            <a:pathLst>
              <a:path w="3287" h="1482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20" y="629"/>
                  <a:pt x="101" y="670"/>
                </a:cubicBezTo>
                <a:lnTo>
                  <a:pt x="1420" y="1421"/>
                </a:lnTo>
                <a:cubicBezTo>
                  <a:pt x="1440" y="1441"/>
                  <a:pt x="1440" y="1441"/>
                  <a:pt x="1461" y="1441"/>
                </a:cubicBezTo>
                <a:cubicBezTo>
                  <a:pt x="1480" y="1462"/>
                  <a:pt x="1480" y="1462"/>
                  <a:pt x="1501" y="1462"/>
                </a:cubicBezTo>
                <a:lnTo>
                  <a:pt x="1542" y="1462"/>
                </a:lnTo>
                <a:lnTo>
                  <a:pt x="1561" y="1481"/>
                </a:lnTo>
                <a:lnTo>
                  <a:pt x="1704" y="1481"/>
                </a:lnTo>
                <a:cubicBezTo>
                  <a:pt x="1724" y="1481"/>
                  <a:pt x="1724" y="1481"/>
                  <a:pt x="1745" y="1462"/>
                </a:cubicBezTo>
                <a:lnTo>
                  <a:pt x="1805" y="1462"/>
                </a:lnTo>
                <a:cubicBezTo>
                  <a:pt x="1826" y="1441"/>
                  <a:pt x="1866" y="1441"/>
                  <a:pt x="1886" y="1421"/>
                </a:cubicBezTo>
                <a:lnTo>
                  <a:pt x="3184" y="670"/>
                </a:lnTo>
                <a:lnTo>
                  <a:pt x="3184" y="650"/>
                </a:lnTo>
                <a:cubicBezTo>
                  <a:pt x="3205" y="650"/>
                  <a:pt x="3225" y="629"/>
                  <a:pt x="3246" y="629"/>
                </a:cubicBezTo>
                <a:cubicBezTo>
                  <a:pt x="3246" y="629"/>
                  <a:pt x="3246" y="610"/>
                  <a:pt x="3265" y="610"/>
                </a:cubicBezTo>
                <a:lnTo>
                  <a:pt x="3265" y="588"/>
                </a:lnTo>
                <a:lnTo>
                  <a:pt x="3287" y="569"/>
                </a:lnTo>
                <a:lnTo>
                  <a:pt x="3287" y="548"/>
                </a:lnTo>
                <a:lnTo>
                  <a:pt x="3287" y="528"/>
                </a:lnTo>
                <a:lnTo>
                  <a:pt x="3287" y="42"/>
                </a:lnTo>
                <a:lnTo>
                  <a:pt x="3265" y="61"/>
                </a:lnTo>
                <a:lnTo>
                  <a:pt x="3265" y="82"/>
                </a:lnTo>
                <a:cubicBezTo>
                  <a:pt x="3246" y="82"/>
                  <a:pt x="3246" y="102"/>
                  <a:pt x="3246" y="102"/>
                </a:cubicBezTo>
                <a:cubicBezTo>
                  <a:pt x="3225" y="102"/>
                  <a:pt x="3205" y="123"/>
                  <a:pt x="3205" y="123"/>
                </a:cubicBezTo>
                <a:lnTo>
                  <a:pt x="3184" y="142"/>
                </a:lnTo>
                <a:lnTo>
                  <a:pt x="1886" y="894"/>
                </a:lnTo>
                <a:cubicBezTo>
                  <a:pt x="1866" y="913"/>
                  <a:pt x="1826" y="913"/>
                  <a:pt x="1805" y="934"/>
                </a:cubicBezTo>
                <a:cubicBezTo>
                  <a:pt x="1785" y="934"/>
                  <a:pt x="1764" y="934"/>
                  <a:pt x="1745" y="954"/>
                </a:cubicBezTo>
                <a:lnTo>
                  <a:pt x="1561" y="954"/>
                </a:lnTo>
                <a:lnTo>
                  <a:pt x="1542" y="934"/>
                </a:lnTo>
                <a:lnTo>
                  <a:pt x="1501" y="934"/>
                </a:lnTo>
                <a:cubicBezTo>
                  <a:pt x="1480" y="934"/>
                  <a:pt x="1480" y="934"/>
                  <a:pt x="1461" y="913"/>
                </a:cubicBezTo>
                <a:cubicBezTo>
                  <a:pt x="1440" y="913"/>
                  <a:pt x="1440" y="913"/>
                  <a:pt x="1420" y="894"/>
                </a:cubicBezTo>
                <a:lnTo>
                  <a:pt x="101" y="142"/>
                </a:lnTo>
                <a:cubicBezTo>
                  <a:pt x="20" y="102"/>
                  <a:pt x="0" y="42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1617;p51">
            <a:extLst>
              <a:ext uri="{FF2B5EF4-FFF2-40B4-BE49-F238E27FC236}">
                <a16:creationId xmlns:a16="http://schemas.microsoft.com/office/drawing/2014/main" id="{C65DC29E-10CC-1704-D266-51056080AEF3}"/>
              </a:ext>
            </a:extLst>
          </p:cNvPr>
          <p:cNvSpPr/>
          <p:nvPr/>
        </p:nvSpPr>
        <p:spPr>
          <a:xfrm flipH="1">
            <a:off x="7393022" y="2660929"/>
            <a:ext cx="78817" cy="62165"/>
          </a:xfrm>
          <a:custGeom>
            <a:avLst/>
            <a:gdLst/>
            <a:ahLst/>
            <a:cxnLst/>
            <a:rect l="l" t="t" r="r" b="b"/>
            <a:pathLst>
              <a:path w="1827" h="1441" extrusionOk="0">
                <a:moveTo>
                  <a:pt x="1827" y="0"/>
                </a:moveTo>
                <a:lnTo>
                  <a:pt x="1807" y="20"/>
                </a:lnTo>
                <a:lnTo>
                  <a:pt x="1807" y="41"/>
                </a:lnTo>
                <a:lnTo>
                  <a:pt x="1786" y="61"/>
                </a:lnTo>
                <a:cubicBezTo>
                  <a:pt x="1767" y="82"/>
                  <a:pt x="1746" y="82"/>
                  <a:pt x="1726" y="101"/>
                </a:cubicBezTo>
                <a:lnTo>
                  <a:pt x="428" y="872"/>
                </a:lnTo>
                <a:cubicBezTo>
                  <a:pt x="407" y="872"/>
                  <a:pt x="366" y="893"/>
                  <a:pt x="347" y="893"/>
                </a:cubicBezTo>
                <a:cubicBezTo>
                  <a:pt x="326" y="893"/>
                  <a:pt x="306" y="913"/>
                  <a:pt x="285" y="913"/>
                </a:cubicBezTo>
                <a:lnTo>
                  <a:pt x="82" y="913"/>
                </a:lnTo>
                <a:cubicBezTo>
                  <a:pt x="63" y="913"/>
                  <a:pt x="63" y="893"/>
                  <a:pt x="42" y="893"/>
                </a:cubicBezTo>
                <a:lnTo>
                  <a:pt x="1" y="893"/>
                </a:lnTo>
                <a:lnTo>
                  <a:pt x="1" y="1421"/>
                </a:lnTo>
                <a:lnTo>
                  <a:pt x="42" y="1421"/>
                </a:lnTo>
                <a:cubicBezTo>
                  <a:pt x="63" y="1421"/>
                  <a:pt x="63" y="1440"/>
                  <a:pt x="82" y="1440"/>
                </a:cubicBezTo>
                <a:lnTo>
                  <a:pt x="285" y="1440"/>
                </a:lnTo>
                <a:cubicBezTo>
                  <a:pt x="306" y="1440"/>
                  <a:pt x="326" y="1421"/>
                  <a:pt x="347" y="1421"/>
                </a:cubicBezTo>
                <a:cubicBezTo>
                  <a:pt x="366" y="1421"/>
                  <a:pt x="387" y="1399"/>
                  <a:pt x="428" y="1380"/>
                </a:cubicBezTo>
                <a:lnTo>
                  <a:pt x="1726" y="629"/>
                </a:lnTo>
                <a:cubicBezTo>
                  <a:pt x="1746" y="609"/>
                  <a:pt x="1767" y="609"/>
                  <a:pt x="1767" y="588"/>
                </a:cubicBezTo>
                <a:cubicBezTo>
                  <a:pt x="1786" y="588"/>
                  <a:pt x="1786" y="588"/>
                  <a:pt x="1786" y="568"/>
                </a:cubicBezTo>
                <a:cubicBezTo>
                  <a:pt x="1807" y="568"/>
                  <a:pt x="1807" y="568"/>
                  <a:pt x="1807" y="547"/>
                </a:cubicBezTo>
                <a:lnTo>
                  <a:pt x="1827" y="528"/>
                </a:lnTo>
                <a:lnTo>
                  <a:pt x="1827" y="507"/>
                </a:lnTo>
                <a:lnTo>
                  <a:pt x="1827" y="487"/>
                </a:lnTo>
                <a:lnTo>
                  <a:pt x="182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1618;p51">
            <a:extLst>
              <a:ext uri="{FF2B5EF4-FFF2-40B4-BE49-F238E27FC236}">
                <a16:creationId xmlns:a16="http://schemas.microsoft.com/office/drawing/2014/main" id="{3507AC17-A7B6-6E06-F4AD-B7948C028121}"/>
              </a:ext>
            </a:extLst>
          </p:cNvPr>
          <p:cNvSpPr/>
          <p:nvPr/>
        </p:nvSpPr>
        <p:spPr>
          <a:xfrm flipH="1">
            <a:off x="7471797" y="2659160"/>
            <a:ext cx="63028" cy="63071"/>
          </a:xfrm>
          <a:custGeom>
            <a:avLst/>
            <a:gdLst/>
            <a:ahLst/>
            <a:cxnLst/>
            <a:rect l="l" t="t" r="r" b="b"/>
            <a:pathLst>
              <a:path w="1461" h="1462" extrusionOk="0">
                <a:moveTo>
                  <a:pt x="0" y="1"/>
                </a:moveTo>
                <a:lnTo>
                  <a:pt x="0" y="528"/>
                </a:lnTo>
                <a:cubicBezTo>
                  <a:pt x="0" y="588"/>
                  <a:pt x="21" y="629"/>
                  <a:pt x="103" y="670"/>
                </a:cubicBezTo>
                <a:lnTo>
                  <a:pt x="1420" y="1421"/>
                </a:lnTo>
                <a:cubicBezTo>
                  <a:pt x="1420" y="1440"/>
                  <a:pt x="1441" y="1440"/>
                  <a:pt x="1461" y="1462"/>
                </a:cubicBezTo>
                <a:lnTo>
                  <a:pt x="1461" y="934"/>
                </a:lnTo>
                <a:cubicBezTo>
                  <a:pt x="1441" y="913"/>
                  <a:pt x="1420" y="913"/>
                  <a:pt x="1420" y="913"/>
                </a:cubicBezTo>
                <a:lnTo>
                  <a:pt x="103" y="142"/>
                </a:lnTo>
                <a:cubicBezTo>
                  <a:pt x="21" y="102"/>
                  <a:pt x="0" y="6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1619;p51">
            <a:extLst>
              <a:ext uri="{FF2B5EF4-FFF2-40B4-BE49-F238E27FC236}">
                <a16:creationId xmlns:a16="http://schemas.microsoft.com/office/drawing/2014/main" id="{2953B78A-BAD8-52A4-2D2F-68748B89072A}"/>
              </a:ext>
            </a:extLst>
          </p:cNvPr>
          <p:cNvSpPr/>
          <p:nvPr/>
        </p:nvSpPr>
        <p:spPr>
          <a:xfrm flipH="1">
            <a:off x="7471796" y="2699453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1620;p51">
            <a:extLst>
              <a:ext uri="{FF2B5EF4-FFF2-40B4-BE49-F238E27FC236}">
                <a16:creationId xmlns:a16="http://schemas.microsoft.com/office/drawing/2014/main" id="{AF6FE9B7-C832-1CC8-617C-790194BEAE1E}"/>
              </a:ext>
            </a:extLst>
          </p:cNvPr>
          <p:cNvSpPr/>
          <p:nvPr/>
        </p:nvSpPr>
        <p:spPr>
          <a:xfrm flipH="1">
            <a:off x="7542636" y="2658254"/>
            <a:ext cx="190851" cy="91974"/>
          </a:xfrm>
          <a:custGeom>
            <a:avLst/>
            <a:gdLst/>
            <a:ahLst/>
            <a:cxnLst/>
            <a:rect l="l" t="t" r="r" b="b"/>
            <a:pathLst>
              <a:path w="4424" h="2132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42" y="630"/>
                  <a:pt x="102" y="671"/>
                </a:cubicBezTo>
                <a:lnTo>
                  <a:pt x="2557" y="2091"/>
                </a:lnTo>
                <a:cubicBezTo>
                  <a:pt x="2557" y="2091"/>
                  <a:pt x="2577" y="2091"/>
                  <a:pt x="2598" y="2111"/>
                </a:cubicBezTo>
                <a:lnTo>
                  <a:pt x="2638" y="2111"/>
                </a:lnTo>
                <a:cubicBezTo>
                  <a:pt x="2658" y="2132"/>
                  <a:pt x="2658" y="2132"/>
                  <a:pt x="2679" y="2132"/>
                </a:cubicBezTo>
                <a:lnTo>
                  <a:pt x="2882" y="2132"/>
                </a:lnTo>
                <a:cubicBezTo>
                  <a:pt x="2901" y="2132"/>
                  <a:pt x="2922" y="2111"/>
                  <a:pt x="2942" y="2111"/>
                </a:cubicBezTo>
                <a:cubicBezTo>
                  <a:pt x="2963" y="2111"/>
                  <a:pt x="3003" y="2091"/>
                  <a:pt x="3023" y="2091"/>
                </a:cubicBezTo>
                <a:lnTo>
                  <a:pt x="4321" y="1320"/>
                </a:lnTo>
                <a:lnTo>
                  <a:pt x="4342" y="1320"/>
                </a:lnTo>
                <a:cubicBezTo>
                  <a:pt x="4342" y="1299"/>
                  <a:pt x="4362" y="1299"/>
                  <a:pt x="4383" y="1280"/>
                </a:cubicBezTo>
                <a:lnTo>
                  <a:pt x="4402" y="1259"/>
                </a:lnTo>
                <a:lnTo>
                  <a:pt x="4402" y="1239"/>
                </a:lnTo>
                <a:cubicBezTo>
                  <a:pt x="4402" y="1239"/>
                  <a:pt x="4424" y="1239"/>
                  <a:pt x="4424" y="1218"/>
                </a:cubicBezTo>
                <a:lnTo>
                  <a:pt x="4424" y="1199"/>
                </a:lnTo>
                <a:lnTo>
                  <a:pt x="4424" y="1177"/>
                </a:lnTo>
                <a:lnTo>
                  <a:pt x="4424" y="691"/>
                </a:lnTo>
                <a:cubicBezTo>
                  <a:pt x="4424" y="712"/>
                  <a:pt x="4424" y="712"/>
                  <a:pt x="4402" y="712"/>
                </a:cubicBezTo>
                <a:lnTo>
                  <a:pt x="4402" y="731"/>
                </a:lnTo>
                <a:lnTo>
                  <a:pt x="4383" y="752"/>
                </a:lnTo>
                <a:cubicBezTo>
                  <a:pt x="4362" y="772"/>
                  <a:pt x="4342" y="772"/>
                  <a:pt x="4342" y="793"/>
                </a:cubicBezTo>
                <a:lnTo>
                  <a:pt x="4321" y="793"/>
                </a:lnTo>
                <a:lnTo>
                  <a:pt x="3023" y="1564"/>
                </a:lnTo>
                <a:cubicBezTo>
                  <a:pt x="3003" y="1564"/>
                  <a:pt x="2963" y="1583"/>
                  <a:pt x="2942" y="1583"/>
                </a:cubicBezTo>
                <a:cubicBezTo>
                  <a:pt x="2922" y="1604"/>
                  <a:pt x="2901" y="1604"/>
                  <a:pt x="2882" y="1604"/>
                </a:cubicBezTo>
                <a:lnTo>
                  <a:pt x="2679" y="1604"/>
                </a:lnTo>
                <a:cubicBezTo>
                  <a:pt x="2658" y="1604"/>
                  <a:pt x="2658" y="1604"/>
                  <a:pt x="2638" y="1583"/>
                </a:cubicBezTo>
                <a:lnTo>
                  <a:pt x="2598" y="1583"/>
                </a:lnTo>
                <a:cubicBezTo>
                  <a:pt x="2577" y="1564"/>
                  <a:pt x="2577" y="1564"/>
                  <a:pt x="2557" y="1564"/>
                </a:cubicBezTo>
                <a:lnTo>
                  <a:pt x="102" y="144"/>
                </a:lnTo>
                <a:cubicBezTo>
                  <a:pt x="42" y="103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1621;p51">
            <a:extLst>
              <a:ext uri="{FF2B5EF4-FFF2-40B4-BE49-F238E27FC236}">
                <a16:creationId xmlns:a16="http://schemas.microsoft.com/office/drawing/2014/main" id="{0DF224C8-0FB6-C558-EAB4-7F00346732A6}"/>
              </a:ext>
            </a:extLst>
          </p:cNvPr>
          <p:cNvSpPr/>
          <p:nvPr/>
        </p:nvSpPr>
        <p:spPr>
          <a:xfrm flipH="1">
            <a:off x="7292333" y="2717788"/>
            <a:ext cx="142750" cy="63718"/>
          </a:xfrm>
          <a:custGeom>
            <a:avLst/>
            <a:gdLst/>
            <a:ahLst/>
            <a:cxnLst/>
            <a:rect l="l" t="t" r="r" b="b"/>
            <a:pathLst>
              <a:path w="3309" h="1477" extrusionOk="0">
                <a:moveTo>
                  <a:pt x="22" y="0"/>
                </a:moveTo>
                <a:lnTo>
                  <a:pt x="1" y="508"/>
                </a:lnTo>
                <a:cubicBezTo>
                  <a:pt x="1" y="568"/>
                  <a:pt x="42" y="609"/>
                  <a:pt x="103" y="649"/>
                </a:cubicBezTo>
                <a:lnTo>
                  <a:pt x="1442" y="1420"/>
                </a:lnTo>
                <a:cubicBezTo>
                  <a:pt x="1442" y="1420"/>
                  <a:pt x="1462" y="1441"/>
                  <a:pt x="1483" y="1441"/>
                </a:cubicBezTo>
                <a:cubicBezTo>
                  <a:pt x="1483" y="1441"/>
                  <a:pt x="1502" y="1441"/>
                  <a:pt x="1523" y="1461"/>
                </a:cubicBezTo>
                <a:lnTo>
                  <a:pt x="1645" y="1461"/>
                </a:lnTo>
                <a:cubicBezTo>
                  <a:pt x="1655" y="1472"/>
                  <a:pt x="1660" y="1477"/>
                  <a:pt x="1665" y="1477"/>
                </a:cubicBezTo>
                <a:cubicBezTo>
                  <a:pt x="1670" y="1477"/>
                  <a:pt x="1675" y="1472"/>
                  <a:pt x="1686" y="1461"/>
                </a:cubicBezTo>
                <a:lnTo>
                  <a:pt x="1767" y="1461"/>
                </a:lnTo>
                <a:cubicBezTo>
                  <a:pt x="1786" y="1461"/>
                  <a:pt x="1807" y="1461"/>
                  <a:pt x="1827" y="1441"/>
                </a:cubicBezTo>
                <a:cubicBezTo>
                  <a:pt x="1848" y="1441"/>
                  <a:pt x="1867" y="1420"/>
                  <a:pt x="1888" y="1420"/>
                </a:cubicBezTo>
                <a:lnTo>
                  <a:pt x="3206" y="649"/>
                </a:lnTo>
                <a:cubicBezTo>
                  <a:pt x="3227" y="649"/>
                  <a:pt x="3247" y="630"/>
                  <a:pt x="3247" y="609"/>
                </a:cubicBezTo>
                <a:cubicBezTo>
                  <a:pt x="3268" y="609"/>
                  <a:pt x="3268" y="609"/>
                  <a:pt x="3268" y="589"/>
                </a:cubicBezTo>
                <a:cubicBezTo>
                  <a:pt x="3268" y="589"/>
                  <a:pt x="3287" y="589"/>
                  <a:pt x="3287" y="568"/>
                </a:cubicBezTo>
                <a:cubicBezTo>
                  <a:pt x="3287" y="549"/>
                  <a:pt x="3309" y="549"/>
                  <a:pt x="3309" y="549"/>
                </a:cubicBezTo>
                <a:lnTo>
                  <a:pt x="3309" y="528"/>
                </a:lnTo>
                <a:lnTo>
                  <a:pt x="3309" y="21"/>
                </a:lnTo>
                <a:cubicBezTo>
                  <a:pt x="3309" y="21"/>
                  <a:pt x="3287" y="21"/>
                  <a:pt x="3287" y="41"/>
                </a:cubicBezTo>
                <a:cubicBezTo>
                  <a:pt x="3287" y="62"/>
                  <a:pt x="3287" y="62"/>
                  <a:pt x="3268" y="62"/>
                </a:cubicBezTo>
                <a:cubicBezTo>
                  <a:pt x="3268" y="81"/>
                  <a:pt x="3268" y="81"/>
                  <a:pt x="3247" y="103"/>
                </a:cubicBezTo>
                <a:cubicBezTo>
                  <a:pt x="3247" y="103"/>
                  <a:pt x="3227" y="122"/>
                  <a:pt x="3206" y="122"/>
                </a:cubicBezTo>
                <a:lnTo>
                  <a:pt x="1888" y="893"/>
                </a:lnTo>
                <a:cubicBezTo>
                  <a:pt x="1867" y="893"/>
                  <a:pt x="1848" y="914"/>
                  <a:pt x="1827" y="914"/>
                </a:cubicBezTo>
                <a:cubicBezTo>
                  <a:pt x="1807" y="934"/>
                  <a:pt x="1786" y="934"/>
                  <a:pt x="1767" y="934"/>
                </a:cubicBezTo>
                <a:lnTo>
                  <a:pt x="1726" y="934"/>
                </a:lnTo>
                <a:cubicBezTo>
                  <a:pt x="1705" y="934"/>
                  <a:pt x="1686" y="955"/>
                  <a:pt x="1686" y="955"/>
                </a:cubicBezTo>
                <a:lnTo>
                  <a:pt x="1645" y="955"/>
                </a:lnTo>
                <a:lnTo>
                  <a:pt x="1624" y="934"/>
                </a:lnTo>
                <a:lnTo>
                  <a:pt x="1523" y="934"/>
                </a:lnTo>
                <a:cubicBezTo>
                  <a:pt x="1502" y="914"/>
                  <a:pt x="1483" y="914"/>
                  <a:pt x="1483" y="914"/>
                </a:cubicBezTo>
                <a:cubicBezTo>
                  <a:pt x="1462" y="914"/>
                  <a:pt x="1442" y="893"/>
                  <a:pt x="1442" y="893"/>
                </a:cubicBezTo>
                <a:lnTo>
                  <a:pt x="103" y="122"/>
                </a:lnTo>
                <a:cubicBezTo>
                  <a:pt x="42" y="81"/>
                  <a:pt x="22" y="41"/>
                  <a:pt x="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1622;p51">
            <a:extLst>
              <a:ext uri="{FF2B5EF4-FFF2-40B4-BE49-F238E27FC236}">
                <a16:creationId xmlns:a16="http://schemas.microsoft.com/office/drawing/2014/main" id="{D43791CF-B023-E69D-2B14-C00AA02FBF77}"/>
              </a:ext>
            </a:extLst>
          </p:cNvPr>
          <p:cNvSpPr/>
          <p:nvPr/>
        </p:nvSpPr>
        <p:spPr>
          <a:xfrm flipH="1">
            <a:off x="7390349" y="2745786"/>
            <a:ext cx="190851" cy="91974"/>
          </a:xfrm>
          <a:custGeom>
            <a:avLst/>
            <a:gdLst/>
            <a:ahLst/>
            <a:cxnLst/>
            <a:rect l="l" t="t" r="r" b="b"/>
            <a:pathLst>
              <a:path w="4424" h="2132" extrusionOk="0">
                <a:moveTo>
                  <a:pt x="1" y="0"/>
                </a:moveTo>
                <a:lnTo>
                  <a:pt x="1" y="528"/>
                </a:lnTo>
                <a:cubicBezTo>
                  <a:pt x="1" y="590"/>
                  <a:pt x="20" y="630"/>
                  <a:pt x="82" y="671"/>
                </a:cubicBezTo>
                <a:lnTo>
                  <a:pt x="2557" y="2091"/>
                </a:lnTo>
                <a:cubicBezTo>
                  <a:pt x="2557" y="2091"/>
                  <a:pt x="2577" y="2110"/>
                  <a:pt x="2598" y="2110"/>
                </a:cubicBezTo>
                <a:cubicBezTo>
                  <a:pt x="2617" y="2110"/>
                  <a:pt x="2617" y="2110"/>
                  <a:pt x="2638" y="2131"/>
                </a:cubicBezTo>
                <a:lnTo>
                  <a:pt x="2882" y="2131"/>
                </a:lnTo>
                <a:cubicBezTo>
                  <a:pt x="2901" y="2131"/>
                  <a:pt x="2922" y="2131"/>
                  <a:pt x="2942" y="2110"/>
                </a:cubicBezTo>
                <a:cubicBezTo>
                  <a:pt x="2963" y="2110"/>
                  <a:pt x="2982" y="2091"/>
                  <a:pt x="3003" y="2091"/>
                </a:cubicBezTo>
                <a:lnTo>
                  <a:pt x="4321" y="1320"/>
                </a:lnTo>
                <a:cubicBezTo>
                  <a:pt x="4342" y="1320"/>
                  <a:pt x="4362" y="1299"/>
                  <a:pt x="4362" y="1279"/>
                </a:cubicBezTo>
                <a:cubicBezTo>
                  <a:pt x="4383" y="1279"/>
                  <a:pt x="4383" y="1279"/>
                  <a:pt x="4383" y="1258"/>
                </a:cubicBezTo>
                <a:cubicBezTo>
                  <a:pt x="4402" y="1258"/>
                  <a:pt x="4402" y="1258"/>
                  <a:pt x="4402" y="1239"/>
                </a:cubicBezTo>
                <a:lnTo>
                  <a:pt x="4402" y="1218"/>
                </a:lnTo>
                <a:lnTo>
                  <a:pt x="4423" y="1218"/>
                </a:lnTo>
                <a:lnTo>
                  <a:pt x="4423" y="1198"/>
                </a:lnTo>
                <a:lnTo>
                  <a:pt x="4423" y="711"/>
                </a:lnTo>
                <a:lnTo>
                  <a:pt x="4402" y="711"/>
                </a:lnTo>
                <a:cubicBezTo>
                  <a:pt x="4402" y="731"/>
                  <a:pt x="4402" y="731"/>
                  <a:pt x="4383" y="731"/>
                </a:cubicBezTo>
                <a:cubicBezTo>
                  <a:pt x="4383" y="752"/>
                  <a:pt x="4383" y="752"/>
                  <a:pt x="4362" y="771"/>
                </a:cubicBezTo>
                <a:cubicBezTo>
                  <a:pt x="4362" y="771"/>
                  <a:pt x="4342" y="792"/>
                  <a:pt x="4321" y="792"/>
                </a:cubicBezTo>
                <a:lnTo>
                  <a:pt x="3023" y="1563"/>
                </a:lnTo>
                <a:cubicBezTo>
                  <a:pt x="2982" y="1563"/>
                  <a:pt x="2963" y="1583"/>
                  <a:pt x="2942" y="1583"/>
                </a:cubicBezTo>
                <a:cubicBezTo>
                  <a:pt x="2922" y="1604"/>
                  <a:pt x="2901" y="1604"/>
                  <a:pt x="2882" y="1604"/>
                </a:cubicBezTo>
                <a:lnTo>
                  <a:pt x="2841" y="1604"/>
                </a:lnTo>
                <a:cubicBezTo>
                  <a:pt x="2820" y="1604"/>
                  <a:pt x="2820" y="1604"/>
                  <a:pt x="2800" y="1623"/>
                </a:cubicBezTo>
                <a:lnTo>
                  <a:pt x="2760" y="1623"/>
                </a:lnTo>
                <a:lnTo>
                  <a:pt x="2739" y="1604"/>
                </a:lnTo>
                <a:lnTo>
                  <a:pt x="2638" y="1604"/>
                </a:lnTo>
                <a:cubicBezTo>
                  <a:pt x="2617" y="1583"/>
                  <a:pt x="2617" y="1583"/>
                  <a:pt x="2598" y="1583"/>
                </a:cubicBezTo>
                <a:cubicBezTo>
                  <a:pt x="2577" y="1583"/>
                  <a:pt x="2557" y="1563"/>
                  <a:pt x="2557" y="1563"/>
                </a:cubicBezTo>
                <a:lnTo>
                  <a:pt x="82" y="143"/>
                </a:lnTo>
                <a:cubicBezTo>
                  <a:pt x="20" y="103"/>
                  <a:pt x="1" y="62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1623;p51">
            <a:extLst>
              <a:ext uri="{FF2B5EF4-FFF2-40B4-BE49-F238E27FC236}">
                <a16:creationId xmlns:a16="http://schemas.microsoft.com/office/drawing/2014/main" id="{F2533495-100F-E2E7-72FD-C2DC4DE1DC7D}"/>
              </a:ext>
            </a:extLst>
          </p:cNvPr>
          <p:cNvSpPr/>
          <p:nvPr/>
        </p:nvSpPr>
        <p:spPr>
          <a:xfrm flipH="1">
            <a:off x="7667830" y="2715200"/>
            <a:ext cx="163673" cy="120792"/>
          </a:xfrm>
          <a:custGeom>
            <a:avLst/>
            <a:gdLst/>
            <a:ahLst/>
            <a:cxnLst/>
            <a:rect l="l" t="t" r="r" b="b"/>
            <a:pathLst>
              <a:path w="3794" h="2800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1" y="628"/>
                  <a:pt x="101" y="669"/>
                </a:cubicBezTo>
                <a:lnTo>
                  <a:pt x="3753" y="2759"/>
                </a:lnTo>
                <a:lnTo>
                  <a:pt x="3794" y="2800"/>
                </a:lnTo>
                <a:lnTo>
                  <a:pt x="3794" y="2272"/>
                </a:lnTo>
                <a:cubicBezTo>
                  <a:pt x="3794" y="2251"/>
                  <a:pt x="3774" y="2251"/>
                  <a:pt x="3753" y="2232"/>
                </a:cubicBezTo>
                <a:lnTo>
                  <a:pt x="101" y="141"/>
                </a:lnTo>
                <a:cubicBezTo>
                  <a:pt x="41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1624;p51">
            <a:extLst>
              <a:ext uri="{FF2B5EF4-FFF2-40B4-BE49-F238E27FC236}">
                <a16:creationId xmlns:a16="http://schemas.microsoft.com/office/drawing/2014/main" id="{065763D7-6AFE-46B2-3EEC-414BD870FF65}"/>
              </a:ext>
            </a:extLst>
          </p:cNvPr>
          <p:cNvSpPr/>
          <p:nvPr/>
        </p:nvSpPr>
        <p:spPr>
          <a:xfrm flipH="1">
            <a:off x="7589053" y="2775553"/>
            <a:ext cx="78817" cy="61302"/>
          </a:xfrm>
          <a:custGeom>
            <a:avLst/>
            <a:gdLst/>
            <a:ahLst/>
            <a:cxnLst/>
            <a:rect l="l" t="t" r="r" b="b"/>
            <a:pathLst>
              <a:path w="1827" h="1421" extrusionOk="0">
                <a:moveTo>
                  <a:pt x="1826" y="0"/>
                </a:moveTo>
                <a:lnTo>
                  <a:pt x="1807" y="21"/>
                </a:lnTo>
                <a:cubicBezTo>
                  <a:pt x="1807" y="41"/>
                  <a:pt x="1786" y="41"/>
                  <a:pt x="1786" y="41"/>
                </a:cubicBezTo>
                <a:lnTo>
                  <a:pt x="1745" y="81"/>
                </a:lnTo>
                <a:lnTo>
                  <a:pt x="427" y="833"/>
                </a:lnTo>
                <a:cubicBezTo>
                  <a:pt x="406" y="852"/>
                  <a:pt x="387" y="873"/>
                  <a:pt x="346" y="873"/>
                </a:cubicBezTo>
                <a:cubicBezTo>
                  <a:pt x="325" y="873"/>
                  <a:pt x="306" y="893"/>
                  <a:pt x="285" y="893"/>
                </a:cubicBezTo>
                <a:lnTo>
                  <a:pt x="82" y="893"/>
                </a:lnTo>
                <a:cubicBezTo>
                  <a:pt x="62" y="893"/>
                  <a:pt x="62" y="873"/>
                  <a:pt x="41" y="873"/>
                </a:cubicBezTo>
                <a:lnTo>
                  <a:pt x="1" y="873"/>
                </a:lnTo>
                <a:lnTo>
                  <a:pt x="1" y="1401"/>
                </a:lnTo>
                <a:lnTo>
                  <a:pt x="41" y="1401"/>
                </a:lnTo>
                <a:cubicBezTo>
                  <a:pt x="62" y="1401"/>
                  <a:pt x="62" y="1420"/>
                  <a:pt x="82" y="1420"/>
                </a:cubicBezTo>
                <a:lnTo>
                  <a:pt x="285" y="1420"/>
                </a:lnTo>
                <a:cubicBezTo>
                  <a:pt x="306" y="1420"/>
                  <a:pt x="325" y="1401"/>
                  <a:pt x="346" y="1401"/>
                </a:cubicBezTo>
                <a:cubicBezTo>
                  <a:pt x="387" y="1401"/>
                  <a:pt x="406" y="1380"/>
                  <a:pt x="427" y="1360"/>
                </a:cubicBezTo>
                <a:lnTo>
                  <a:pt x="1745" y="609"/>
                </a:lnTo>
                <a:lnTo>
                  <a:pt x="1786" y="568"/>
                </a:lnTo>
                <a:cubicBezTo>
                  <a:pt x="1786" y="568"/>
                  <a:pt x="1807" y="568"/>
                  <a:pt x="1807" y="549"/>
                </a:cubicBezTo>
                <a:lnTo>
                  <a:pt x="1807" y="528"/>
                </a:lnTo>
                <a:cubicBezTo>
                  <a:pt x="1826" y="528"/>
                  <a:pt x="1826" y="528"/>
                  <a:pt x="1826" y="508"/>
                </a:cubicBezTo>
                <a:lnTo>
                  <a:pt x="1826" y="487"/>
                </a:lnTo>
                <a:lnTo>
                  <a:pt x="1826" y="468"/>
                </a:lnTo>
                <a:lnTo>
                  <a:pt x="182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1625;p51">
            <a:extLst>
              <a:ext uri="{FF2B5EF4-FFF2-40B4-BE49-F238E27FC236}">
                <a16:creationId xmlns:a16="http://schemas.microsoft.com/office/drawing/2014/main" id="{607E0BE3-1CE4-08C3-49B4-158FF7C219F7}"/>
              </a:ext>
            </a:extLst>
          </p:cNvPr>
          <p:cNvSpPr/>
          <p:nvPr/>
        </p:nvSpPr>
        <p:spPr>
          <a:xfrm flipH="1">
            <a:off x="7667827" y="2813215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1626;p51">
            <a:extLst>
              <a:ext uri="{FF2B5EF4-FFF2-40B4-BE49-F238E27FC236}">
                <a16:creationId xmlns:a16="http://schemas.microsoft.com/office/drawing/2014/main" id="{9E3BA338-0BD2-1248-698A-A209553121F5}"/>
              </a:ext>
            </a:extLst>
          </p:cNvPr>
          <p:cNvSpPr/>
          <p:nvPr/>
        </p:nvSpPr>
        <p:spPr>
          <a:xfrm flipH="1">
            <a:off x="7423722" y="2626035"/>
            <a:ext cx="141266" cy="66218"/>
          </a:xfrm>
          <a:custGeom>
            <a:avLst/>
            <a:gdLst/>
            <a:ahLst/>
            <a:cxnLst/>
            <a:rect l="l" t="t" r="r" b="b"/>
            <a:pathLst>
              <a:path w="3855" h="1807" extrusionOk="0">
                <a:moveTo>
                  <a:pt x="3855" y="0"/>
                </a:moveTo>
                <a:cubicBezTo>
                  <a:pt x="3855" y="0"/>
                  <a:pt x="3855" y="21"/>
                  <a:pt x="3835" y="21"/>
                </a:cubicBezTo>
                <a:lnTo>
                  <a:pt x="3835" y="41"/>
                </a:lnTo>
                <a:lnTo>
                  <a:pt x="3835" y="62"/>
                </a:lnTo>
                <a:cubicBezTo>
                  <a:pt x="3835" y="62"/>
                  <a:pt x="3814" y="62"/>
                  <a:pt x="3814" y="81"/>
                </a:cubicBezTo>
                <a:cubicBezTo>
                  <a:pt x="3814" y="81"/>
                  <a:pt x="3814" y="102"/>
                  <a:pt x="3795" y="102"/>
                </a:cubicBezTo>
                <a:cubicBezTo>
                  <a:pt x="3795" y="102"/>
                  <a:pt x="3773" y="122"/>
                  <a:pt x="3754" y="122"/>
                </a:cubicBezTo>
                <a:lnTo>
                  <a:pt x="3754" y="143"/>
                </a:lnTo>
                <a:lnTo>
                  <a:pt x="1888" y="1217"/>
                </a:lnTo>
                <a:cubicBezTo>
                  <a:pt x="1867" y="1238"/>
                  <a:pt x="1826" y="1238"/>
                  <a:pt x="1806" y="1258"/>
                </a:cubicBezTo>
                <a:lnTo>
                  <a:pt x="1745" y="1258"/>
                </a:lnTo>
                <a:cubicBezTo>
                  <a:pt x="1725" y="1279"/>
                  <a:pt x="1725" y="1279"/>
                  <a:pt x="1704" y="1279"/>
                </a:cubicBezTo>
                <a:lnTo>
                  <a:pt x="1563" y="1279"/>
                </a:lnTo>
                <a:cubicBezTo>
                  <a:pt x="1563" y="1258"/>
                  <a:pt x="1542" y="1258"/>
                  <a:pt x="1542" y="1258"/>
                </a:cubicBezTo>
                <a:lnTo>
                  <a:pt x="1501" y="1258"/>
                </a:lnTo>
                <a:cubicBezTo>
                  <a:pt x="1501" y="1258"/>
                  <a:pt x="1482" y="1238"/>
                  <a:pt x="1461" y="1238"/>
                </a:cubicBezTo>
                <a:cubicBezTo>
                  <a:pt x="1461" y="1238"/>
                  <a:pt x="1441" y="1238"/>
                  <a:pt x="1420" y="1217"/>
                </a:cubicBezTo>
                <a:lnTo>
                  <a:pt x="102" y="446"/>
                </a:lnTo>
                <a:cubicBezTo>
                  <a:pt x="41" y="427"/>
                  <a:pt x="0" y="365"/>
                  <a:pt x="0" y="325"/>
                </a:cubicBezTo>
                <a:lnTo>
                  <a:pt x="0" y="852"/>
                </a:lnTo>
                <a:cubicBezTo>
                  <a:pt x="0" y="893"/>
                  <a:pt x="41" y="954"/>
                  <a:pt x="102" y="974"/>
                </a:cubicBezTo>
                <a:lnTo>
                  <a:pt x="1420" y="1745"/>
                </a:lnTo>
                <a:cubicBezTo>
                  <a:pt x="1441" y="1766"/>
                  <a:pt x="1441" y="1766"/>
                  <a:pt x="1461" y="1766"/>
                </a:cubicBezTo>
                <a:cubicBezTo>
                  <a:pt x="1482" y="1766"/>
                  <a:pt x="1482" y="1785"/>
                  <a:pt x="1501" y="1785"/>
                </a:cubicBezTo>
                <a:lnTo>
                  <a:pt x="1542" y="1785"/>
                </a:lnTo>
                <a:cubicBezTo>
                  <a:pt x="1542" y="1785"/>
                  <a:pt x="1563" y="1785"/>
                  <a:pt x="1563" y="1806"/>
                </a:cubicBezTo>
                <a:lnTo>
                  <a:pt x="1704" y="1806"/>
                </a:lnTo>
                <a:cubicBezTo>
                  <a:pt x="1725" y="1806"/>
                  <a:pt x="1725" y="1785"/>
                  <a:pt x="1745" y="1785"/>
                </a:cubicBezTo>
                <a:lnTo>
                  <a:pt x="1806" y="1785"/>
                </a:lnTo>
                <a:cubicBezTo>
                  <a:pt x="1826" y="1766"/>
                  <a:pt x="1867" y="1766"/>
                  <a:pt x="1888" y="1745"/>
                </a:cubicBezTo>
                <a:lnTo>
                  <a:pt x="3754" y="670"/>
                </a:lnTo>
                <a:lnTo>
                  <a:pt x="3754" y="649"/>
                </a:lnTo>
                <a:cubicBezTo>
                  <a:pt x="3773" y="649"/>
                  <a:pt x="3773" y="630"/>
                  <a:pt x="3795" y="630"/>
                </a:cubicBezTo>
                <a:cubicBezTo>
                  <a:pt x="3795" y="609"/>
                  <a:pt x="3814" y="609"/>
                  <a:pt x="3814" y="609"/>
                </a:cubicBezTo>
                <a:cubicBezTo>
                  <a:pt x="3814" y="589"/>
                  <a:pt x="3835" y="589"/>
                  <a:pt x="3835" y="589"/>
                </a:cubicBezTo>
                <a:lnTo>
                  <a:pt x="3835" y="568"/>
                </a:lnTo>
                <a:lnTo>
                  <a:pt x="3835" y="549"/>
                </a:lnTo>
                <a:lnTo>
                  <a:pt x="3855" y="528"/>
                </a:lnTo>
                <a:lnTo>
                  <a:pt x="38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1627;p51">
            <a:extLst>
              <a:ext uri="{FF2B5EF4-FFF2-40B4-BE49-F238E27FC236}">
                <a16:creationId xmlns:a16="http://schemas.microsoft.com/office/drawing/2014/main" id="{55AD8CE5-C1A2-2050-6B70-6C42CEF74A6A}"/>
              </a:ext>
            </a:extLst>
          </p:cNvPr>
          <p:cNvSpPr/>
          <p:nvPr/>
        </p:nvSpPr>
        <p:spPr>
          <a:xfrm flipH="1">
            <a:off x="7686164" y="2829824"/>
            <a:ext cx="166348" cy="77954"/>
          </a:xfrm>
          <a:custGeom>
            <a:avLst/>
            <a:gdLst/>
            <a:ahLst/>
            <a:cxnLst/>
            <a:rect l="l" t="t" r="r" b="b"/>
            <a:pathLst>
              <a:path w="3856" h="1807" extrusionOk="0">
                <a:moveTo>
                  <a:pt x="3855" y="0"/>
                </a:moveTo>
                <a:lnTo>
                  <a:pt x="3855" y="2"/>
                </a:lnTo>
                <a:lnTo>
                  <a:pt x="3855" y="2"/>
                </a:lnTo>
                <a:cubicBezTo>
                  <a:pt x="3855" y="2"/>
                  <a:pt x="3855" y="1"/>
                  <a:pt x="3855" y="0"/>
                </a:cubicBezTo>
                <a:close/>
                <a:moveTo>
                  <a:pt x="3855" y="2"/>
                </a:moveTo>
                <a:cubicBezTo>
                  <a:pt x="3854" y="21"/>
                  <a:pt x="3834" y="21"/>
                  <a:pt x="3834" y="21"/>
                </a:cubicBezTo>
                <a:lnTo>
                  <a:pt x="3834" y="41"/>
                </a:lnTo>
                <a:lnTo>
                  <a:pt x="3834" y="62"/>
                </a:lnTo>
                <a:cubicBezTo>
                  <a:pt x="3834" y="81"/>
                  <a:pt x="3815" y="81"/>
                  <a:pt x="3815" y="81"/>
                </a:cubicBezTo>
                <a:cubicBezTo>
                  <a:pt x="3815" y="102"/>
                  <a:pt x="3794" y="102"/>
                  <a:pt x="3794" y="102"/>
                </a:cubicBezTo>
                <a:lnTo>
                  <a:pt x="3753" y="143"/>
                </a:lnTo>
                <a:lnTo>
                  <a:pt x="1887" y="1217"/>
                </a:lnTo>
                <a:cubicBezTo>
                  <a:pt x="1867" y="1238"/>
                  <a:pt x="1827" y="1258"/>
                  <a:pt x="1806" y="1258"/>
                </a:cubicBezTo>
                <a:cubicBezTo>
                  <a:pt x="1786" y="1258"/>
                  <a:pt x="1765" y="1279"/>
                  <a:pt x="1746" y="1279"/>
                </a:cubicBezTo>
                <a:lnTo>
                  <a:pt x="1543" y="1279"/>
                </a:lnTo>
                <a:cubicBezTo>
                  <a:pt x="1522" y="1258"/>
                  <a:pt x="1522" y="1258"/>
                  <a:pt x="1502" y="1258"/>
                </a:cubicBezTo>
                <a:lnTo>
                  <a:pt x="1462" y="1258"/>
                </a:lnTo>
                <a:lnTo>
                  <a:pt x="1421" y="1217"/>
                </a:lnTo>
                <a:lnTo>
                  <a:pt x="102" y="467"/>
                </a:lnTo>
                <a:cubicBezTo>
                  <a:pt x="41" y="427"/>
                  <a:pt x="1" y="386"/>
                  <a:pt x="1" y="325"/>
                </a:cubicBezTo>
                <a:lnTo>
                  <a:pt x="1" y="852"/>
                </a:lnTo>
                <a:cubicBezTo>
                  <a:pt x="1" y="914"/>
                  <a:pt x="20" y="954"/>
                  <a:pt x="102" y="995"/>
                </a:cubicBezTo>
                <a:lnTo>
                  <a:pt x="1421" y="1745"/>
                </a:lnTo>
                <a:cubicBezTo>
                  <a:pt x="1421" y="1766"/>
                  <a:pt x="1440" y="1766"/>
                  <a:pt x="1462" y="1766"/>
                </a:cubicBezTo>
                <a:cubicBezTo>
                  <a:pt x="1481" y="1785"/>
                  <a:pt x="1481" y="1785"/>
                  <a:pt x="1502" y="1785"/>
                </a:cubicBezTo>
                <a:cubicBezTo>
                  <a:pt x="1522" y="1785"/>
                  <a:pt x="1522" y="1785"/>
                  <a:pt x="1543" y="1806"/>
                </a:cubicBezTo>
                <a:lnTo>
                  <a:pt x="1746" y="1806"/>
                </a:lnTo>
                <a:cubicBezTo>
                  <a:pt x="1765" y="1806"/>
                  <a:pt x="1786" y="1785"/>
                  <a:pt x="1806" y="1785"/>
                </a:cubicBezTo>
                <a:cubicBezTo>
                  <a:pt x="1827" y="1785"/>
                  <a:pt x="1867" y="1766"/>
                  <a:pt x="1887" y="1745"/>
                </a:cubicBezTo>
                <a:lnTo>
                  <a:pt x="3753" y="670"/>
                </a:lnTo>
                <a:lnTo>
                  <a:pt x="3794" y="630"/>
                </a:lnTo>
                <a:lnTo>
                  <a:pt x="3815" y="609"/>
                </a:lnTo>
                <a:cubicBezTo>
                  <a:pt x="3815" y="609"/>
                  <a:pt x="3815" y="589"/>
                  <a:pt x="3834" y="589"/>
                </a:cubicBezTo>
                <a:lnTo>
                  <a:pt x="3834" y="568"/>
                </a:lnTo>
                <a:lnTo>
                  <a:pt x="3834" y="549"/>
                </a:lnTo>
                <a:lnTo>
                  <a:pt x="3834" y="528"/>
                </a:lnTo>
                <a:lnTo>
                  <a:pt x="3855" y="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1628;p51">
            <a:extLst>
              <a:ext uri="{FF2B5EF4-FFF2-40B4-BE49-F238E27FC236}">
                <a16:creationId xmlns:a16="http://schemas.microsoft.com/office/drawing/2014/main" id="{685C2364-528B-1D90-D028-9C8B8FB7F350}"/>
              </a:ext>
            </a:extLst>
          </p:cNvPr>
          <p:cNvSpPr/>
          <p:nvPr/>
        </p:nvSpPr>
        <p:spPr>
          <a:xfrm flipH="1">
            <a:off x="7488364" y="2830730"/>
            <a:ext cx="141844" cy="63890"/>
          </a:xfrm>
          <a:custGeom>
            <a:avLst/>
            <a:gdLst/>
            <a:ahLst/>
            <a:cxnLst/>
            <a:rect l="l" t="t" r="r" b="b"/>
            <a:pathLst>
              <a:path w="3288" h="1481" extrusionOk="0">
                <a:moveTo>
                  <a:pt x="1" y="0"/>
                </a:moveTo>
                <a:lnTo>
                  <a:pt x="1" y="528"/>
                </a:lnTo>
                <a:cubicBezTo>
                  <a:pt x="1" y="588"/>
                  <a:pt x="20" y="628"/>
                  <a:pt x="101" y="669"/>
                </a:cubicBezTo>
                <a:lnTo>
                  <a:pt x="1421" y="1440"/>
                </a:lnTo>
                <a:cubicBezTo>
                  <a:pt x="1440" y="1440"/>
                  <a:pt x="1440" y="1461"/>
                  <a:pt x="1461" y="1461"/>
                </a:cubicBezTo>
                <a:cubicBezTo>
                  <a:pt x="1481" y="1461"/>
                  <a:pt x="1481" y="1461"/>
                  <a:pt x="1502" y="1480"/>
                </a:cubicBezTo>
                <a:lnTo>
                  <a:pt x="1745" y="1480"/>
                </a:lnTo>
                <a:cubicBezTo>
                  <a:pt x="1765" y="1480"/>
                  <a:pt x="1786" y="1480"/>
                  <a:pt x="1806" y="1461"/>
                </a:cubicBezTo>
                <a:cubicBezTo>
                  <a:pt x="1827" y="1461"/>
                  <a:pt x="1867" y="1440"/>
                  <a:pt x="1887" y="1440"/>
                </a:cubicBezTo>
                <a:lnTo>
                  <a:pt x="3185" y="669"/>
                </a:lnTo>
                <a:cubicBezTo>
                  <a:pt x="3206" y="669"/>
                  <a:pt x="3226" y="649"/>
                  <a:pt x="3247" y="628"/>
                </a:cubicBezTo>
                <a:lnTo>
                  <a:pt x="3266" y="609"/>
                </a:lnTo>
                <a:lnTo>
                  <a:pt x="3266" y="588"/>
                </a:lnTo>
                <a:cubicBezTo>
                  <a:pt x="3266" y="588"/>
                  <a:pt x="3287" y="588"/>
                  <a:pt x="3287" y="568"/>
                </a:cubicBezTo>
                <a:lnTo>
                  <a:pt x="3287" y="547"/>
                </a:lnTo>
                <a:lnTo>
                  <a:pt x="3287" y="528"/>
                </a:lnTo>
                <a:lnTo>
                  <a:pt x="3287" y="60"/>
                </a:lnTo>
                <a:lnTo>
                  <a:pt x="3266" y="60"/>
                </a:lnTo>
                <a:lnTo>
                  <a:pt x="3266" y="81"/>
                </a:lnTo>
                <a:cubicBezTo>
                  <a:pt x="3247" y="101"/>
                  <a:pt x="3247" y="101"/>
                  <a:pt x="3247" y="122"/>
                </a:cubicBezTo>
                <a:cubicBezTo>
                  <a:pt x="3226" y="122"/>
                  <a:pt x="3206" y="141"/>
                  <a:pt x="3206" y="141"/>
                </a:cubicBezTo>
                <a:lnTo>
                  <a:pt x="3185" y="141"/>
                </a:lnTo>
                <a:lnTo>
                  <a:pt x="1887" y="912"/>
                </a:lnTo>
                <a:cubicBezTo>
                  <a:pt x="1867" y="912"/>
                  <a:pt x="1827" y="933"/>
                  <a:pt x="1806" y="933"/>
                </a:cubicBezTo>
                <a:cubicBezTo>
                  <a:pt x="1786" y="953"/>
                  <a:pt x="1765" y="953"/>
                  <a:pt x="1745" y="953"/>
                </a:cubicBezTo>
                <a:lnTo>
                  <a:pt x="1664" y="953"/>
                </a:lnTo>
                <a:cubicBezTo>
                  <a:pt x="1664" y="974"/>
                  <a:pt x="1643" y="974"/>
                  <a:pt x="1624" y="974"/>
                </a:cubicBezTo>
                <a:cubicBezTo>
                  <a:pt x="1624" y="953"/>
                  <a:pt x="1603" y="953"/>
                  <a:pt x="1603" y="953"/>
                </a:cubicBezTo>
                <a:lnTo>
                  <a:pt x="1502" y="953"/>
                </a:lnTo>
                <a:cubicBezTo>
                  <a:pt x="1481" y="933"/>
                  <a:pt x="1481" y="933"/>
                  <a:pt x="1461" y="933"/>
                </a:cubicBezTo>
                <a:cubicBezTo>
                  <a:pt x="1440" y="933"/>
                  <a:pt x="1440" y="912"/>
                  <a:pt x="1421" y="912"/>
                </a:cubicBezTo>
                <a:lnTo>
                  <a:pt x="101" y="141"/>
                </a:lnTo>
                <a:cubicBezTo>
                  <a:pt x="20" y="101"/>
                  <a:pt x="1" y="60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1629;p51">
            <a:extLst>
              <a:ext uri="{FF2B5EF4-FFF2-40B4-BE49-F238E27FC236}">
                <a16:creationId xmlns:a16="http://schemas.microsoft.com/office/drawing/2014/main" id="{BD3B6FCD-38B7-5423-1BA5-578AE3ADC1E1}"/>
              </a:ext>
            </a:extLst>
          </p:cNvPr>
          <p:cNvSpPr/>
          <p:nvPr/>
        </p:nvSpPr>
        <p:spPr>
          <a:xfrm flipH="1">
            <a:off x="7586380" y="2889315"/>
            <a:ext cx="165485" cy="76228"/>
          </a:xfrm>
          <a:custGeom>
            <a:avLst/>
            <a:gdLst/>
            <a:ahLst/>
            <a:cxnLst/>
            <a:rect l="l" t="t" r="r" b="b"/>
            <a:pathLst>
              <a:path w="3836" h="1767" extrusionOk="0">
                <a:moveTo>
                  <a:pt x="3835" y="1"/>
                </a:moveTo>
                <a:cubicBezTo>
                  <a:pt x="3835" y="22"/>
                  <a:pt x="3835" y="22"/>
                  <a:pt x="3814" y="22"/>
                </a:cubicBezTo>
                <a:lnTo>
                  <a:pt x="3814" y="41"/>
                </a:lnTo>
                <a:cubicBezTo>
                  <a:pt x="3814" y="62"/>
                  <a:pt x="3795" y="62"/>
                  <a:pt x="3795" y="62"/>
                </a:cubicBezTo>
                <a:cubicBezTo>
                  <a:pt x="3773" y="82"/>
                  <a:pt x="3773" y="103"/>
                  <a:pt x="3754" y="103"/>
                </a:cubicBezTo>
                <a:lnTo>
                  <a:pt x="1867" y="1198"/>
                </a:lnTo>
                <a:cubicBezTo>
                  <a:pt x="1847" y="1198"/>
                  <a:pt x="1826" y="1218"/>
                  <a:pt x="1806" y="1218"/>
                </a:cubicBezTo>
                <a:cubicBezTo>
                  <a:pt x="1785" y="1239"/>
                  <a:pt x="1766" y="1239"/>
                  <a:pt x="1745" y="1239"/>
                </a:cubicBezTo>
                <a:lnTo>
                  <a:pt x="1542" y="1239"/>
                </a:lnTo>
                <a:cubicBezTo>
                  <a:pt x="1522" y="1239"/>
                  <a:pt x="1501" y="1239"/>
                  <a:pt x="1501" y="1218"/>
                </a:cubicBezTo>
                <a:lnTo>
                  <a:pt x="1461" y="1218"/>
                </a:lnTo>
                <a:cubicBezTo>
                  <a:pt x="1441" y="1198"/>
                  <a:pt x="1420" y="1198"/>
                  <a:pt x="1420" y="1198"/>
                </a:cubicBezTo>
                <a:lnTo>
                  <a:pt x="81" y="427"/>
                </a:lnTo>
                <a:cubicBezTo>
                  <a:pt x="21" y="387"/>
                  <a:pt x="0" y="346"/>
                  <a:pt x="0" y="285"/>
                </a:cubicBezTo>
                <a:lnTo>
                  <a:pt x="0" y="812"/>
                </a:lnTo>
                <a:cubicBezTo>
                  <a:pt x="0" y="874"/>
                  <a:pt x="21" y="914"/>
                  <a:pt x="81" y="955"/>
                </a:cubicBezTo>
                <a:lnTo>
                  <a:pt x="1401" y="1726"/>
                </a:lnTo>
                <a:cubicBezTo>
                  <a:pt x="1420" y="1726"/>
                  <a:pt x="1441" y="1726"/>
                  <a:pt x="1461" y="1745"/>
                </a:cubicBezTo>
                <a:lnTo>
                  <a:pt x="1501" y="1745"/>
                </a:lnTo>
                <a:cubicBezTo>
                  <a:pt x="1501" y="1766"/>
                  <a:pt x="1522" y="1766"/>
                  <a:pt x="1542" y="1766"/>
                </a:cubicBezTo>
                <a:lnTo>
                  <a:pt x="1745" y="1766"/>
                </a:lnTo>
                <a:cubicBezTo>
                  <a:pt x="1766" y="1766"/>
                  <a:pt x="1785" y="1766"/>
                  <a:pt x="1806" y="1745"/>
                </a:cubicBezTo>
                <a:cubicBezTo>
                  <a:pt x="1826" y="1745"/>
                  <a:pt x="1847" y="1726"/>
                  <a:pt x="1867" y="1726"/>
                </a:cubicBezTo>
                <a:lnTo>
                  <a:pt x="3733" y="630"/>
                </a:lnTo>
                <a:lnTo>
                  <a:pt x="3754" y="630"/>
                </a:lnTo>
                <a:lnTo>
                  <a:pt x="3795" y="590"/>
                </a:lnTo>
                <a:lnTo>
                  <a:pt x="3814" y="569"/>
                </a:lnTo>
                <a:lnTo>
                  <a:pt x="3814" y="549"/>
                </a:lnTo>
                <a:cubicBezTo>
                  <a:pt x="3835" y="549"/>
                  <a:pt x="3835" y="549"/>
                  <a:pt x="3835" y="528"/>
                </a:cubicBezTo>
                <a:lnTo>
                  <a:pt x="3835" y="509"/>
                </a:lnTo>
                <a:lnTo>
                  <a:pt x="3835" y="487"/>
                </a:lnTo>
                <a:lnTo>
                  <a:pt x="383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1630;p51">
            <a:extLst>
              <a:ext uri="{FF2B5EF4-FFF2-40B4-BE49-F238E27FC236}">
                <a16:creationId xmlns:a16="http://schemas.microsoft.com/office/drawing/2014/main" id="{4C304FF5-339B-DB3C-8394-EAD66D06EFBE}"/>
              </a:ext>
            </a:extLst>
          </p:cNvPr>
          <p:cNvSpPr/>
          <p:nvPr/>
        </p:nvSpPr>
        <p:spPr>
          <a:xfrm flipH="1">
            <a:off x="7191729" y="2775553"/>
            <a:ext cx="142664" cy="63977"/>
          </a:xfrm>
          <a:custGeom>
            <a:avLst/>
            <a:gdLst/>
            <a:ahLst/>
            <a:cxnLst/>
            <a:rect l="l" t="t" r="r" b="b"/>
            <a:pathLst>
              <a:path w="3307" h="1483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1" y="630"/>
                  <a:pt x="101" y="671"/>
                </a:cubicBezTo>
                <a:lnTo>
                  <a:pt x="1421" y="1420"/>
                </a:lnTo>
                <a:cubicBezTo>
                  <a:pt x="1440" y="1441"/>
                  <a:pt x="1461" y="1441"/>
                  <a:pt x="1481" y="1441"/>
                </a:cubicBezTo>
                <a:cubicBezTo>
                  <a:pt x="1481" y="1441"/>
                  <a:pt x="1502" y="1461"/>
                  <a:pt x="1522" y="1461"/>
                </a:cubicBezTo>
                <a:lnTo>
                  <a:pt x="1543" y="1461"/>
                </a:lnTo>
                <a:cubicBezTo>
                  <a:pt x="1562" y="1461"/>
                  <a:pt x="1562" y="1482"/>
                  <a:pt x="1583" y="1482"/>
                </a:cubicBezTo>
                <a:lnTo>
                  <a:pt x="1705" y="1482"/>
                </a:lnTo>
                <a:cubicBezTo>
                  <a:pt x="1724" y="1482"/>
                  <a:pt x="1745" y="1482"/>
                  <a:pt x="1765" y="1461"/>
                </a:cubicBezTo>
                <a:lnTo>
                  <a:pt x="1827" y="1461"/>
                </a:lnTo>
                <a:cubicBezTo>
                  <a:pt x="1846" y="1441"/>
                  <a:pt x="1867" y="1441"/>
                  <a:pt x="1887" y="1420"/>
                </a:cubicBezTo>
                <a:lnTo>
                  <a:pt x="3206" y="671"/>
                </a:lnTo>
                <a:lnTo>
                  <a:pt x="3206" y="649"/>
                </a:lnTo>
                <a:cubicBezTo>
                  <a:pt x="3226" y="649"/>
                  <a:pt x="3247" y="630"/>
                  <a:pt x="3247" y="630"/>
                </a:cubicBezTo>
                <a:cubicBezTo>
                  <a:pt x="3266" y="630"/>
                  <a:pt x="3266" y="609"/>
                  <a:pt x="3266" y="609"/>
                </a:cubicBezTo>
                <a:cubicBezTo>
                  <a:pt x="3266" y="589"/>
                  <a:pt x="3287" y="589"/>
                  <a:pt x="3287" y="589"/>
                </a:cubicBezTo>
                <a:lnTo>
                  <a:pt x="3287" y="568"/>
                </a:lnTo>
                <a:lnTo>
                  <a:pt x="3287" y="549"/>
                </a:lnTo>
                <a:cubicBezTo>
                  <a:pt x="3307" y="549"/>
                  <a:pt x="3307" y="528"/>
                  <a:pt x="3307" y="528"/>
                </a:cubicBezTo>
                <a:lnTo>
                  <a:pt x="3307" y="21"/>
                </a:lnTo>
                <a:cubicBezTo>
                  <a:pt x="3287" y="21"/>
                  <a:pt x="3287" y="41"/>
                  <a:pt x="3287" y="41"/>
                </a:cubicBezTo>
                <a:lnTo>
                  <a:pt x="3287" y="62"/>
                </a:lnTo>
                <a:cubicBezTo>
                  <a:pt x="3287" y="62"/>
                  <a:pt x="3266" y="62"/>
                  <a:pt x="3266" y="81"/>
                </a:cubicBezTo>
                <a:cubicBezTo>
                  <a:pt x="3266" y="81"/>
                  <a:pt x="3266" y="102"/>
                  <a:pt x="3247" y="102"/>
                </a:cubicBezTo>
                <a:cubicBezTo>
                  <a:pt x="3247" y="102"/>
                  <a:pt x="3226" y="122"/>
                  <a:pt x="3206" y="122"/>
                </a:cubicBezTo>
                <a:lnTo>
                  <a:pt x="3206" y="143"/>
                </a:lnTo>
                <a:lnTo>
                  <a:pt x="1887" y="893"/>
                </a:lnTo>
                <a:cubicBezTo>
                  <a:pt x="1867" y="914"/>
                  <a:pt x="1846" y="914"/>
                  <a:pt x="1827" y="933"/>
                </a:cubicBezTo>
                <a:lnTo>
                  <a:pt x="1765" y="933"/>
                </a:lnTo>
                <a:cubicBezTo>
                  <a:pt x="1745" y="955"/>
                  <a:pt x="1724" y="955"/>
                  <a:pt x="1724" y="955"/>
                </a:cubicBezTo>
                <a:lnTo>
                  <a:pt x="1583" y="955"/>
                </a:lnTo>
                <a:cubicBezTo>
                  <a:pt x="1562" y="955"/>
                  <a:pt x="1562" y="933"/>
                  <a:pt x="1543" y="933"/>
                </a:cubicBezTo>
                <a:lnTo>
                  <a:pt x="1522" y="933"/>
                </a:lnTo>
                <a:cubicBezTo>
                  <a:pt x="1502" y="933"/>
                  <a:pt x="1481" y="933"/>
                  <a:pt x="1481" y="914"/>
                </a:cubicBezTo>
                <a:cubicBezTo>
                  <a:pt x="1461" y="914"/>
                  <a:pt x="1440" y="914"/>
                  <a:pt x="1421" y="893"/>
                </a:cubicBezTo>
                <a:lnTo>
                  <a:pt x="101" y="143"/>
                </a:lnTo>
                <a:cubicBezTo>
                  <a:pt x="41" y="102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1631;p51">
            <a:extLst>
              <a:ext uri="{FF2B5EF4-FFF2-40B4-BE49-F238E27FC236}">
                <a16:creationId xmlns:a16="http://schemas.microsoft.com/office/drawing/2014/main" id="{8C199EF7-EB6D-7D18-AED3-97E174438008}"/>
              </a:ext>
            </a:extLst>
          </p:cNvPr>
          <p:cNvSpPr/>
          <p:nvPr/>
        </p:nvSpPr>
        <p:spPr>
          <a:xfrm flipH="1">
            <a:off x="7289744" y="2832456"/>
            <a:ext cx="141801" cy="63890"/>
          </a:xfrm>
          <a:custGeom>
            <a:avLst/>
            <a:gdLst/>
            <a:ahLst/>
            <a:cxnLst/>
            <a:rect l="l" t="t" r="r" b="b"/>
            <a:pathLst>
              <a:path w="3287" h="1481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21" y="629"/>
                  <a:pt x="81" y="669"/>
                </a:cubicBezTo>
                <a:lnTo>
                  <a:pt x="1401" y="1421"/>
                </a:lnTo>
                <a:cubicBezTo>
                  <a:pt x="1420" y="1421"/>
                  <a:pt x="1441" y="1440"/>
                  <a:pt x="1461" y="1440"/>
                </a:cubicBezTo>
                <a:cubicBezTo>
                  <a:pt x="1461" y="1440"/>
                  <a:pt x="1482" y="1461"/>
                  <a:pt x="1501" y="1461"/>
                </a:cubicBezTo>
                <a:lnTo>
                  <a:pt x="1522" y="1461"/>
                </a:lnTo>
                <a:cubicBezTo>
                  <a:pt x="1542" y="1461"/>
                  <a:pt x="1563" y="1461"/>
                  <a:pt x="1563" y="1481"/>
                </a:cubicBezTo>
                <a:lnTo>
                  <a:pt x="1704" y="1481"/>
                </a:lnTo>
                <a:cubicBezTo>
                  <a:pt x="1704" y="1481"/>
                  <a:pt x="1725" y="1481"/>
                  <a:pt x="1745" y="1461"/>
                </a:cubicBezTo>
                <a:lnTo>
                  <a:pt x="1806" y="1461"/>
                </a:lnTo>
                <a:cubicBezTo>
                  <a:pt x="1826" y="1440"/>
                  <a:pt x="1847" y="1440"/>
                  <a:pt x="1867" y="1421"/>
                </a:cubicBezTo>
                <a:lnTo>
                  <a:pt x="3186" y="669"/>
                </a:lnTo>
                <a:lnTo>
                  <a:pt x="3186" y="650"/>
                </a:lnTo>
                <a:cubicBezTo>
                  <a:pt x="3205" y="650"/>
                  <a:pt x="3227" y="629"/>
                  <a:pt x="3227" y="629"/>
                </a:cubicBezTo>
                <a:lnTo>
                  <a:pt x="3246" y="609"/>
                </a:lnTo>
                <a:lnTo>
                  <a:pt x="3267" y="588"/>
                </a:lnTo>
                <a:lnTo>
                  <a:pt x="3267" y="569"/>
                </a:lnTo>
                <a:cubicBezTo>
                  <a:pt x="3287" y="569"/>
                  <a:pt x="3287" y="548"/>
                  <a:pt x="3287" y="548"/>
                </a:cubicBezTo>
                <a:lnTo>
                  <a:pt x="3287" y="528"/>
                </a:lnTo>
                <a:lnTo>
                  <a:pt x="3287" y="20"/>
                </a:lnTo>
                <a:cubicBezTo>
                  <a:pt x="3287" y="20"/>
                  <a:pt x="3287" y="41"/>
                  <a:pt x="3267" y="41"/>
                </a:cubicBezTo>
                <a:lnTo>
                  <a:pt x="3267" y="61"/>
                </a:lnTo>
                <a:lnTo>
                  <a:pt x="3246" y="82"/>
                </a:lnTo>
                <a:cubicBezTo>
                  <a:pt x="3246" y="82"/>
                  <a:pt x="3246" y="101"/>
                  <a:pt x="3227" y="101"/>
                </a:cubicBezTo>
                <a:cubicBezTo>
                  <a:pt x="3227" y="101"/>
                  <a:pt x="3205" y="122"/>
                  <a:pt x="3186" y="122"/>
                </a:cubicBezTo>
                <a:lnTo>
                  <a:pt x="3186" y="142"/>
                </a:lnTo>
                <a:lnTo>
                  <a:pt x="1867" y="893"/>
                </a:lnTo>
                <a:cubicBezTo>
                  <a:pt x="1847" y="913"/>
                  <a:pt x="1826" y="913"/>
                  <a:pt x="1806" y="934"/>
                </a:cubicBezTo>
                <a:lnTo>
                  <a:pt x="1745" y="934"/>
                </a:lnTo>
                <a:cubicBezTo>
                  <a:pt x="1725" y="953"/>
                  <a:pt x="1704" y="953"/>
                  <a:pt x="1704" y="953"/>
                </a:cubicBezTo>
                <a:lnTo>
                  <a:pt x="1563" y="953"/>
                </a:lnTo>
                <a:lnTo>
                  <a:pt x="1542" y="934"/>
                </a:lnTo>
                <a:lnTo>
                  <a:pt x="1501" y="934"/>
                </a:lnTo>
                <a:cubicBezTo>
                  <a:pt x="1482" y="934"/>
                  <a:pt x="1482" y="913"/>
                  <a:pt x="1461" y="913"/>
                </a:cubicBezTo>
                <a:cubicBezTo>
                  <a:pt x="1441" y="913"/>
                  <a:pt x="1420" y="913"/>
                  <a:pt x="1420" y="893"/>
                </a:cubicBezTo>
                <a:lnTo>
                  <a:pt x="81" y="142"/>
                </a:lnTo>
                <a:cubicBezTo>
                  <a:pt x="21" y="101"/>
                  <a:pt x="0" y="4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1632;p51">
            <a:extLst>
              <a:ext uri="{FF2B5EF4-FFF2-40B4-BE49-F238E27FC236}">
                <a16:creationId xmlns:a16="http://schemas.microsoft.com/office/drawing/2014/main" id="{2AA34FAA-F415-9B7C-46DF-7F0119899DB8}"/>
              </a:ext>
            </a:extLst>
          </p:cNvPr>
          <p:cNvSpPr/>
          <p:nvPr/>
        </p:nvSpPr>
        <p:spPr>
          <a:xfrm flipH="1">
            <a:off x="7387760" y="2889315"/>
            <a:ext cx="141844" cy="63977"/>
          </a:xfrm>
          <a:custGeom>
            <a:avLst/>
            <a:gdLst/>
            <a:ahLst/>
            <a:cxnLst/>
            <a:rect l="l" t="t" r="r" b="b"/>
            <a:pathLst>
              <a:path w="3288" h="1483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2" y="630"/>
                  <a:pt x="103" y="650"/>
                </a:cubicBezTo>
                <a:lnTo>
                  <a:pt x="1421" y="1421"/>
                </a:lnTo>
                <a:cubicBezTo>
                  <a:pt x="1421" y="1421"/>
                  <a:pt x="1442" y="1442"/>
                  <a:pt x="1462" y="1442"/>
                </a:cubicBezTo>
                <a:cubicBezTo>
                  <a:pt x="1483" y="1442"/>
                  <a:pt x="1483" y="1461"/>
                  <a:pt x="1502" y="1461"/>
                </a:cubicBezTo>
                <a:lnTo>
                  <a:pt x="1543" y="1461"/>
                </a:lnTo>
                <a:cubicBezTo>
                  <a:pt x="1543" y="1461"/>
                  <a:pt x="1564" y="1461"/>
                  <a:pt x="1564" y="1482"/>
                </a:cubicBezTo>
                <a:lnTo>
                  <a:pt x="1705" y="1482"/>
                </a:lnTo>
                <a:cubicBezTo>
                  <a:pt x="1726" y="1482"/>
                  <a:pt x="1726" y="1482"/>
                  <a:pt x="1746" y="1461"/>
                </a:cubicBezTo>
                <a:lnTo>
                  <a:pt x="1807" y="1461"/>
                </a:lnTo>
                <a:cubicBezTo>
                  <a:pt x="1827" y="1442"/>
                  <a:pt x="1848" y="1442"/>
                  <a:pt x="1889" y="1421"/>
                </a:cubicBezTo>
                <a:lnTo>
                  <a:pt x="3187" y="650"/>
                </a:lnTo>
                <a:cubicBezTo>
                  <a:pt x="3206" y="650"/>
                  <a:pt x="3227" y="630"/>
                  <a:pt x="3227" y="630"/>
                </a:cubicBezTo>
                <a:lnTo>
                  <a:pt x="3247" y="609"/>
                </a:lnTo>
                <a:lnTo>
                  <a:pt x="3268" y="590"/>
                </a:lnTo>
                <a:cubicBezTo>
                  <a:pt x="3268" y="569"/>
                  <a:pt x="3268" y="569"/>
                  <a:pt x="3287" y="569"/>
                </a:cubicBezTo>
                <a:lnTo>
                  <a:pt x="3287" y="549"/>
                </a:lnTo>
                <a:lnTo>
                  <a:pt x="3287" y="528"/>
                </a:lnTo>
                <a:lnTo>
                  <a:pt x="3287" y="41"/>
                </a:lnTo>
                <a:lnTo>
                  <a:pt x="3268" y="62"/>
                </a:lnTo>
                <a:lnTo>
                  <a:pt x="3268" y="82"/>
                </a:lnTo>
                <a:cubicBezTo>
                  <a:pt x="3247" y="82"/>
                  <a:pt x="3247" y="103"/>
                  <a:pt x="3247" y="103"/>
                </a:cubicBezTo>
                <a:cubicBezTo>
                  <a:pt x="3227" y="103"/>
                  <a:pt x="3206" y="122"/>
                  <a:pt x="3187" y="122"/>
                </a:cubicBezTo>
                <a:lnTo>
                  <a:pt x="3187" y="143"/>
                </a:lnTo>
                <a:lnTo>
                  <a:pt x="1889" y="893"/>
                </a:lnTo>
                <a:cubicBezTo>
                  <a:pt x="1867" y="914"/>
                  <a:pt x="1827" y="914"/>
                  <a:pt x="1807" y="934"/>
                </a:cubicBezTo>
                <a:lnTo>
                  <a:pt x="1746" y="934"/>
                </a:lnTo>
                <a:cubicBezTo>
                  <a:pt x="1726" y="955"/>
                  <a:pt x="1726" y="955"/>
                  <a:pt x="1705" y="955"/>
                </a:cubicBezTo>
                <a:lnTo>
                  <a:pt x="1564" y="955"/>
                </a:lnTo>
                <a:lnTo>
                  <a:pt x="1543" y="934"/>
                </a:lnTo>
                <a:lnTo>
                  <a:pt x="1502" y="934"/>
                </a:lnTo>
                <a:cubicBezTo>
                  <a:pt x="1483" y="934"/>
                  <a:pt x="1483" y="914"/>
                  <a:pt x="1462" y="914"/>
                </a:cubicBezTo>
                <a:cubicBezTo>
                  <a:pt x="1442" y="914"/>
                  <a:pt x="1421" y="914"/>
                  <a:pt x="1421" y="893"/>
                </a:cubicBezTo>
                <a:lnTo>
                  <a:pt x="103" y="143"/>
                </a:lnTo>
                <a:cubicBezTo>
                  <a:pt x="22" y="103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1633;p51">
            <a:extLst>
              <a:ext uri="{FF2B5EF4-FFF2-40B4-BE49-F238E27FC236}">
                <a16:creationId xmlns:a16="http://schemas.microsoft.com/office/drawing/2014/main" id="{D908F0EA-08EA-79EA-D6F6-809D7FDE660C}"/>
              </a:ext>
            </a:extLst>
          </p:cNvPr>
          <p:cNvSpPr/>
          <p:nvPr/>
        </p:nvSpPr>
        <p:spPr>
          <a:xfrm flipH="1">
            <a:off x="7485776" y="2947987"/>
            <a:ext cx="165442" cy="76142"/>
          </a:xfrm>
          <a:custGeom>
            <a:avLst/>
            <a:gdLst/>
            <a:ahLst/>
            <a:cxnLst/>
            <a:rect l="l" t="t" r="r" b="b"/>
            <a:pathLst>
              <a:path w="3835" h="1765" extrusionOk="0">
                <a:moveTo>
                  <a:pt x="3834" y="1"/>
                </a:moveTo>
                <a:lnTo>
                  <a:pt x="3815" y="20"/>
                </a:lnTo>
                <a:lnTo>
                  <a:pt x="3815" y="41"/>
                </a:lnTo>
                <a:cubicBezTo>
                  <a:pt x="3794" y="41"/>
                  <a:pt x="3794" y="41"/>
                  <a:pt x="3794" y="61"/>
                </a:cubicBezTo>
                <a:cubicBezTo>
                  <a:pt x="3774" y="61"/>
                  <a:pt x="3753" y="82"/>
                  <a:pt x="3753" y="82"/>
                </a:cubicBezTo>
                <a:lnTo>
                  <a:pt x="3734" y="101"/>
                </a:lnTo>
                <a:lnTo>
                  <a:pt x="1867" y="1177"/>
                </a:lnTo>
                <a:cubicBezTo>
                  <a:pt x="1846" y="1197"/>
                  <a:pt x="1827" y="1197"/>
                  <a:pt x="1806" y="1218"/>
                </a:cubicBezTo>
                <a:lnTo>
                  <a:pt x="1746" y="1218"/>
                </a:lnTo>
                <a:cubicBezTo>
                  <a:pt x="1725" y="1218"/>
                  <a:pt x="1705" y="1237"/>
                  <a:pt x="1705" y="1237"/>
                </a:cubicBezTo>
                <a:lnTo>
                  <a:pt x="1603" y="1237"/>
                </a:lnTo>
                <a:cubicBezTo>
                  <a:pt x="1583" y="1237"/>
                  <a:pt x="1583" y="1237"/>
                  <a:pt x="1562" y="1218"/>
                </a:cubicBezTo>
                <a:lnTo>
                  <a:pt x="1502" y="1218"/>
                </a:lnTo>
                <a:cubicBezTo>
                  <a:pt x="1481" y="1218"/>
                  <a:pt x="1462" y="1197"/>
                  <a:pt x="1462" y="1197"/>
                </a:cubicBezTo>
                <a:cubicBezTo>
                  <a:pt x="1440" y="1197"/>
                  <a:pt x="1421" y="1177"/>
                  <a:pt x="1400" y="1177"/>
                </a:cubicBezTo>
                <a:lnTo>
                  <a:pt x="82" y="406"/>
                </a:lnTo>
                <a:cubicBezTo>
                  <a:pt x="20" y="385"/>
                  <a:pt x="1" y="325"/>
                  <a:pt x="1" y="285"/>
                </a:cubicBezTo>
                <a:lnTo>
                  <a:pt x="1" y="812"/>
                </a:lnTo>
                <a:cubicBezTo>
                  <a:pt x="1" y="853"/>
                  <a:pt x="20" y="913"/>
                  <a:pt x="82" y="934"/>
                </a:cubicBezTo>
                <a:lnTo>
                  <a:pt x="1400" y="1705"/>
                </a:lnTo>
                <a:cubicBezTo>
                  <a:pt x="1421" y="1705"/>
                  <a:pt x="1440" y="1724"/>
                  <a:pt x="1462" y="1724"/>
                </a:cubicBezTo>
                <a:cubicBezTo>
                  <a:pt x="1462" y="1724"/>
                  <a:pt x="1481" y="1745"/>
                  <a:pt x="1502" y="1745"/>
                </a:cubicBezTo>
                <a:lnTo>
                  <a:pt x="1562" y="1745"/>
                </a:lnTo>
                <a:cubicBezTo>
                  <a:pt x="1583" y="1765"/>
                  <a:pt x="1583" y="1765"/>
                  <a:pt x="1603" y="1765"/>
                </a:cubicBezTo>
                <a:lnTo>
                  <a:pt x="1705" y="1765"/>
                </a:lnTo>
                <a:cubicBezTo>
                  <a:pt x="1705" y="1765"/>
                  <a:pt x="1725" y="1745"/>
                  <a:pt x="1746" y="1745"/>
                </a:cubicBezTo>
                <a:lnTo>
                  <a:pt x="1806" y="1745"/>
                </a:lnTo>
                <a:cubicBezTo>
                  <a:pt x="1827" y="1724"/>
                  <a:pt x="1846" y="1724"/>
                  <a:pt x="1867" y="1705"/>
                </a:cubicBezTo>
                <a:lnTo>
                  <a:pt x="3734" y="609"/>
                </a:lnTo>
                <a:lnTo>
                  <a:pt x="3753" y="609"/>
                </a:lnTo>
                <a:cubicBezTo>
                  <a:pt x="3753" y="609"/>
                  <a:pt x="3774" y="588"/>
                  <a:pt x="3794" y="588"/>
                </a:cubicBezTo>
                <a:cubicBezTo>
                  <a:pt x="3794" y="569"/>
                  <a:pt x="3794" y="569"/>
                  <a:pt x="3815" y="569"/>
                </a:cubicBezTo>
                <a:lnTo>
                  <a:pt x="3815" y="548"/>
                </a:lnTo>
                <a:cubicBezTo>
                  <a:pt x="3815" y="528"/>
                  <a:pt x="3834" y="528"/>
                  <a:pt x="3834" y="528"/>
                </a:cubicBezTo>
                <a:lnTo>
                  <a:pt x="3834" y="507"/>
                </a:lnTo>
                <a:lnTo>
                  <a:pt x="3834" y="487"/>
                </a:lnTo>
                <a:lnTo>
                  <a:pt x="383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1634;p51">
            <a:extLst>
              <a:ext uri="{FF2B5EF4-FFF2-40B4-BE49-F238E27FC236}">
                <a16:creationId xmlns:a16="http://schemas.microsoft.com/office/drawing/2014/main" id="{F802AF90-DE7B-D837-3B7E-8147FB10EA90}"/>
              </a:ext>
            </a:extLst>
          </p:cNvPr>
          <p:cNvSpPr/>
          <p:nvPr/>
        </p:nvSpPr>
        <p:spPr>
          <a:xfrm flipH="1">
            <a:off x="7091944" y="2833319"/>
            <a:ext cx="141844" cy="63933"/>
          </a:xfrm>
          <a:custGeom>
            <a:avLst/>
            <a:gdLst/>
            <a:ahLst/>
            <a:cxnLst/>
            <a:rect l="l" t="t" r="r" b="b"/>
            <a:pathLst>
              <a:path w="3288" h="1482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2" y="630"/>
                  <a:pt x="103" y="670"/>
                </a:cubicBezTo>
                <a:lnTo>
                  <a:pt x="1421" y="1420"/>
                </a:lnTo>
                <a:cubicBezTo>
                  <a:pt x="1442" y="1441"/>
                  <a:pt x="1462" y="1441"/>
                  <a:pt x="1462" y="1461"/>
                </a:cubicBezTo>
                <a:lnTo>
                  <a:pt x="1502" y="1461"/>
                </a:lnTo>
                <a:cubicBezTo>
                  <a:pt x="1523" y="1461"/>
                  <a:pt x="1523" y="1461"/>
                  <a:pt x="1543" y="1482"/>
                </a:cubicBezTo>
                <a:lnTo>
                  <a:pt x="1746" y="1482"/>
                </a:lnTo>
                <a:cubicBezTo>
                  <a:pt x="1767" y="1461"/>
                  <a:pt x="1786" y="1461"/>
                  <a:pt x="1807" y="1461"/>
                </a:cubicBezTo>
                <a:cubicBezTo>
                  <a:pt x="1848" y="1441"/>
                  <a:pt x="1867" y="1441"/>
                  <a:pt x="1888" y="1420"/>
                </a:cubicBezTo>
                <a:lnTo>
                  <a:pt x="3206" y="670"/>
                </a:lnTo>
                <a:lnTo>
                  <a:pt x="3247" y="630"/>
                </a:lnTo>
                <a:lnTo>
                  <a:pt x="3268" y="609"/>
                </a:lnTo>
                <a:cubicBezTo>
                  <a:pt x="3268" y="609"/>
                  <a:pt x="3268" y="589"/>
                  <a:pt x="3287" y="589"/>
                </a:cubicBezTo>
                <a:lnTo>
                  <a:pt x="3287" y="568"/>
                </a:lnTo>
                <a:lnTo>
                  <a:pt x="3287" y="549"/>
                </a:lnTo>
                <a:lnTo>
                  <a:pt x="3287" y="528"/>
                </a:lnTo>
                <a:lnTo>
                  <a:pt x="3287" y="62"/>
                </a:lnTo>
                <a:cubicBezTo>
                  <a:pt x="3268" y="62"/>
                  <a:pt x="3268" y="81"/>
                  <a:pt x="3268" y="81"/>
                </a:cubicBezTo>
                <a:lnTo>
                  <a:pt x="3247" y="102"/>
                </a:lnTo>
                <a:lnTo>
                  <a:pt x="3206" y="143"/>
                </a:lnTo>
                <a:lnTo>
                  <a:pt x="1888" y="893"/>
                </a:lnTo>
                <a:cubicBezTo>
                  <a:pt x="1867" y="914"/>
                  <a:pt x="1848" y="933"/>
                  <a:pt x="1807" y="933"/>
                </a:cubicBezTo>
                <a:cubicBezTo>
                  <a:pt x="1786" y="933"/>
                  <a:pt x="1767" y="954"/>
                  <a:pt x="1746" y="954"/>
                </a:cubicBezTo>
                <a:lnTo>
                  <a:pt x="1543" y="954"/>
                </a:lnTo>
                <a:cubicBezTo>
                  <a:pt x="1543" y="933"/>
                  <a:pt x="1523" y="933"/>
                  <a:pt x="1502" y="933"/>
                </a:cubicBezTo>
                <a:lnTo>
                  <a:pt x="1483" y="933"/>
                </a:lnTo>
                <a:cubicBezTo>
                  <a:pt x="1462" y="914"/>
                  <a:pt x="1442" y="914"/>
                  <a:pt x="1421" y="893"/>
                </a:cubicBezTo>
                <a:lnTo>
                  <a:pt x="103" y="143"/>
                </a:lnTo>
                <a:cubicBezTo>
                  <a:pt x="42" y="102"/>
                  <a:pt x="1" y="62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1635;p51">
            <a:extLst>
              <a:ext uri="{FF2B5EF4-FFF2-40B4-BE49-F238E27FC236}">
                <a16:creationId xmlns:a16="http://schemas.microsoft.com/office/drawing/2014/main" id="{988EB363-60F6-23DC-1846-09D3ACD1B802}"/>
              </a:ext>
            </a:extLst>
          </p:cNvPr>
          <p:cNvSpPr/>
          <p:nvPr/>
        </p:nvSpPr>
        <p:spPr>
          <a:xfrm flipH="1">
            <a:off x="6991254" y="2891084"/>
            <a:ext cx="141844" cy="63933"/>
          </a:xfrm>
          <a:custGeom>
            <a:avLst/>
            <a:gdLst/>
            <a:ahLst/>
            <a:cxnLst/>
            <a:rect l="l" t="t" r="r" b="b"/>
            <a:pathLst>
              <a:path w="3288" h="1482" extrusionOk="0">
                <a:moveTo>
                  <a:pt x="1" y="0"/>
                </a:moveTo>
                <a:lnTo>
                  <a:pt x="1" y="528"/>
                </a:lnTo>
                <a:cubicBezTo>
                  <a:pt x="1" y="589"/>
                  <a:pt x="41" y="630"/>
                  <a:pt x="101" y="670"/>
                </a:cubicBezTo>
                <a:lnTo>
                  <a:pt x="1421" y="1441"/>
                </a:lnTo>
                <a:cubicBezTo>
                  <a:pt x="1440" y="1441"/>
                  <a:pt x="1440" y="1441"/>
                  <a:pt x="1461" y="1461"/>
                </a:cubicBezTo>
                <a:lnTo>
                  <a:pt x="1502" y="1461"/>
                </a:lnTo>
                <a:cubicBezTo>
                  <a:pt x="1522" y="1482"/>
                  <a:pt x="1522" y="1482"/>
                  <a:pt x="1543" y="1482"/>
                </a:cubicBezTo>
                <a:lnTo>
                  <a:pt x="1745" y="1482"/>
                </a:lnTo>
                <a:cubicBezTo>
                  <a:pt x="1765" y="1482"/>
                  <a:pt x="1786" y="1482"/>
                  <a:pt x="1806" y="1461"/>
                </a:cubicBezTo>
                <a:cubicBezTo>
                  <a:pt x="1846" y="1461"/>
                  <a:pt x="1867" y="1441"/>
                  <a:pt x="1887" y="1441"/>
                </a:cubicBezTo>
                <a:lnTo>
                  <a:pt x="3206" y="670"/>
                </a:lnTo>
                <a:cubicBezTo>
                  <a:pt x="3226" y="670"/>
                  <a:pt x="3226" y="649"/>
                  <a:pt x="3247" y="630"/>
                </a:cubicBezTo>
                <a:cubicBezTo>
                  <a:pt x="3247" y="630"/>
                  <a:pt x="3266" y="630"/>
                  <a:pt x="3266" y="609"/>
                </a:cubicBezTo>
                <a:lnTo>
                  <a:pt x="3266" y="589"/>
                </a:lnTo>
                <a:cubicBezTo>
                  <a:pt x="3287" y="589"/>
                  <a:pt x="3287" y="589"/>
                  <a:pt x="3287" y="568"/>
                </a:cubicBezTo>
                <a:lnTo>
                  <a:pt x="3287" y="549"/>
                </a:lnTo>
                <a:lnTo>
                  <a:pt x="3287" y="62"/>
                </a:lnTo>
                <a:lnTo>
                  <a:pt x="3266" y="81"/>
                </a:lnTo>
                <a:cubicBezTo>
                  <a:pt x="3266" y="102"/>
                  <a:pt x="3247" y="102"/>
                  <a:pt x="3247" y="102"/>
                </a:cubicBezTo>
                <a:cubicBezTo>
                  <a:pt x="3226" y="122"/>
                  <a:pt x="3226" y="143"/>
                  <a:pt x="3206" y="143"/>
                </a:cubicBezTo>
                <a:lnTo>
                  <a:pt x="1887" y="914"/>
                </a:lnTo>
                <a:cubicBezTo>
                  <a:pt x="1867" y="914"/>
                  <a:pt x="1846" y="933"/>
                  <a:pt x="1806" y="933"/>
                </a:cubicBezTo>
                <a:cubicBezTo>
                  <a:pt x="1786" y="954"/>
                  <a:pt x="1765" y="954"/>
                  <a:pt x="1745" y="954"/>
                </a:cubicBezTo>
                <a:lnTo>
                  <a:pt x="1502" y="954"/>
                </a:lnTo>
                <a:cubicBezTo>
                  <a:pt x="1502" y="933"/>
                  <a:pt x="1481" y="933"/>
                  <a:pt x="1461" y="933"/>
                </a:cubicBezTo>
                <a:cubicBezTo>
                  <a:pt x="1461" y="933"/>
                  <a:pt x="1440" y="914"/>
                  <a:pt x="1421" y="914"/>
                </a:cubicBezTo>
                <a:lnTo>
                  <a:pt x="101" y="143"/>
                </a:lnTo>
                <a:cubicBezTo>
                  <a:pt x="41" y="102"/>
                  <a:pt x="1" y="62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1636;p51">
            <a:extLst>
              <a:ext uri="{FF2B5EF4-FFF2-40B4-BE49-F238E27FC236}">
                <a16:creationId xmlns:a16="http://schemas.microsoft.com/office/drawing/2014/main" id="{A4A6C791-4A21-BF27-C8BD-15D7783A49B5}"/>
              </a:ext>
            </a:extLst>
          </p:cNvPr>
          <p:cNvSpPr/>
          <p:nvPr/>
        </p:nvSpPr>
        <p:spPr>
          <a:xfrm flipH="1">
            <a:off x="7189054" y="2890221"/>
            <a:ext cx="142750" cy="63890"/>
          </a:xfrm>
          <a:custGeom>
            <a:avLst/>
            <a:gdLst/>
            <a:ahLst/>
            <a:cxnLst/>
            <a:rect l="l" t="t" r="r" b="b"/>
            <a:pathLst>
              <a:path w="3309" h="1481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41" y="629"/>
                  <a:pt x="103" y="669"/>
                </a:cubicBezTo>
                <a:lnTo>
                  <a:pt x="1421" y="1421"/>
                </a:lnTo>
                <a:cubicBezTo>
                  <a:pt x="1442" y="1440"/>
                  <a:pt x="1462" y="1440"/>
                  <a:pt x="1483" y="1461"/>
                </a:cubicBezTo>
                <a:lnTo>
                  <a:pt x="1523" y="1461"/>
                </a:lnTo>
                <a:cubicBezTo>
                  <a:pt x="1523" y="1461"/>
                  <a:pt x="1543" y="1461"/>
                  <a:pt x="1543" y="1481"/>
                </a:cubicBezTo>
                <a:lnTo>
                  <a:pt x="1746" y="1481"/>
                </a:lnTo>
                <a:cubicBezTo>
                  <a:pt x="1786" y="1461"/>
                  <a:pt x="1807" y="1461"/>
                  <a:pt x="1827" y="1461"/>
                </a:cubicBezTo>
                <a:cubicBezTo>
                  <a:pt x="1848" y="1440"/>
                  <a:pt x="1867" y="1440"/>
                  <a:pt x="1888" y="1421"/>
                </a:cubicBezTo>
                <a:lnTo>
                  <a:pt x="3206" y="669"/>
                </a:lnTo>
                <a:lnTo>
                  <a:pt x="3247" y="629"/>
                </a:lnTo>
                <a:lnTo>
                  <a:pt x="3268" y="609"/>
                </a:lnTo>
                <a:lnTo>
                  <a:pt x="3287" y="588"/>
                </a:lnTo>
                <a:lnTo>
                  <a:pt x="3287" y="569"/>
                </a:lnTo>
                <a:lnTo>
                  <a:pt x="3287" y="548"/>
                </a:lnTo>
                <a:cubicBezTo>
                  <a:pt x="3287" y="548"/>
                  <a:pt x="3308" y="548"/>
                  <a:pt x="3308" y="528"/>
                </a:cubicBezTo>
                <a:lnTo>
                  <a:pt x="3308" y="1"/>
                </a:lnTo>
                <a:cubicBezTo>
                  <a:pt x="3308" y="20"/>
                  <a:pt x="3308" y="20"/>
                  <a:pt x="3287" y="20"/>
                </a:cubicBezTo>
                <a:lnTo>
                  <a:pt x="3287" y="41"/>
                </a:lnTo>
                <a:lnTo>
                  <a:pt x="3287" y="61"/>
                </a:lnTo>
                <a:lnTo>
                  <a:pt x="3268" y="82"/>
                </a:lnTo>
                <a:cubicBezTo>
                  <a:pt x="3268" y="82"/>
                  <a:pt x="3268" y="101"/>
                  <a:pt x="3247" y="101"/>
                </a:cubicBezTo>
                <a:cubicBezTo>
                  <a:pt x="3247" y="122"/>
                  <a:pt x="3227" y="122"/>
                  <a:pt x="3206" y="142"/>
                </a:cubicBezTo>
                <a:lnTo>
                  <a:pt x="1888" y="893"/>
                </a:lnTo>
                <a:cubicBezTo>
                  <a:pt x="1867" y="913"/>
                  <a:pt x="1848" y="934"/>
                  <a:pt x="1827" y="934"/>
                </a:cubicBezTo>
                <a:cubicBezTo>
                  <a:pt x="1807" y="934"/>
                  <a:pt x="1786" y="953"/>
                  <a:pt x="1767" y="953"/>
                </a:cubicBezTo>
                <a:lnTo>
                  <a:pt x="1543" y="953"/>
                </a:lnTo>
                <a:cubicBezTo>
                  <a:pt x="1543" y="934"/>
                  <a:pt x="1523" y="934"/>
                  <a:pt x="1523" y="934"/>
                </a:cubicBezTo>
                <a:lnTo>
                  <a:pt x="1483" y="934"/>
                </a:lnTo>
                <a:cubicBezTo>
                  <a:pt x="1462" y="913"/>
                  <a:pt x="1442" y="913"/>
                  <a:pt x="1421" y="893"/>
                </a:cubicBezTo>
                <a:lnTo>
                  <a:pt x="103" y="142"/>
                </a:lnTo>
                <a:cubicBezTo>
                  <a:pt x="41" y="101"/>
                  <a:pt x="1" y="6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1637;p51">
            <a:extLst>
              <a:ext uri="{FF2B5EF4-FFF2-40B4-BE49-F238E27FC236}">
                <a16:creationId xmlns:a16="http://schemas.microsoft.com/office/drawing/2014/main" id="{5C9FE069-0926-DDFC-6567-25A846CC2D38}"/>
              </a:ext>
            </a:extLst>
          </p:cNvPr>
          <p:cNvSpPr/>
          <p:nvPr/>
        </p:nvSpPr>
        <p:spPr>
          <a:xfrm flipH="1">
            <a:off x="7088450" y="2947987"/>
            <a:ext cx="142664" cy="63890"/>
          </a:xfrm>
          <a:custGeom>
            <a:avLst/>
            <a:gdLst/>
            <a:ahLst/>
            <a:cxnLst/>
            <a:rect l="l" t="t" r="r" b="b"/>
            <a:pathLst>
              <a:path w="3307" h="1481" extrusionOk="0">
                <a:moveTo>
                  <a:pt x="1" y="1"/>
                </a:moveTo>
                <a:lnTo>
                  <a:pt x="1" y="528"/>
                </a:lnTo>
                <a:cubicBezTo>
                  <a:pt x="1" y="588"/>
                  <a:pt x="41" y="629"/>
                  <a:pt x="101" y="669"/>
                </a:cubicBezTo>
                <a:lnTo>
                  <a:pt x="1421" y="1440"/>
                </a:lnTo>
                <a:cubicBezTo>
                  <a:pt x="1440" y="1440"/>
                  <a:pt x="1461" y="1440"/>
                  <a:pt x="1461" y="1461"/>
                </a:cubicBezTo>
                <a:lnTo>
                  <a:pt x="1502" y="1461"/>
                </a:lnTo>
                <a:cubicBezTo>
                  <a:pt x="1521" y="1481"/>
                  <a:pt x="1542" y="1481"/>
                  <a:pt x="1542" y="1481"/>
                </a:cubicBezTo>
                <a:lnTo>
                  <a:pt x="1745" y="1481"/>
                </a:lnTo>
                <a:cubicBezTo>
                  <a:pt x="1765" y="1481"/>
                  <a:pt x="1786" y="1481"/>
                  <a:pt x="1805" y="1461"/>
                </a:cubicBezTo>
                <a:cubicBezTo>
                  <a:pt x="1846" y="1461"/>
                  <a:pt x="1867" y="1440"/>
                  <a:pt x="1887" y="1440"/>
                </a:cubicBezTo>
                <a:lnTo>
                  <a:pt x="3206" y="669"/>
                </a:lnTo>
                <a:cubicBezTo>
                  <a:pt x="3225" y="669"/>
                  <a:pt x="3225" y="650"/>
                  <a:pt x="3247" y="629"/>
                </a:cubicBezTo>
                <a:cubicBezTo>
                  <a:pt x="3247" y="629"/>
                  <a:pt x="3266" y="629"/>
                  <a:pt x="3266" y="609"/>
                </a:cubicBezTo>
                <a:lnTo>
                  <a:pt x="3287" y="588"/>
                </a:lnTo>
                <a:lnTo>
                  <a:pt x="3287" y="569"/>
                </a:lnTo>
                <a:lnTo>
                  <a:pt x="3287" y="548"/>
                </a:lnTo>
                <a:lnTo>
                  <a:pt x="3307" y="20"/>
                </a:lnTo>
                <a:lnTo>
                  <a:pt x="3307" y="20"/>
                </a:lnTo>
                <a:cubicBezTo>
                  <a:pt x="3307" y="20"/>
                  <a:pt x="3287" y="20"/>
                  <a:pt x="3287" y="41"/>
                </a:cubicBezTo>
                <a:lnTo>
                  <a:pt x="3287" y="61"/>
                </a:lnTo>
                <a:cubicBezTo>
                  <a:pt x="3287" y="82"/>
                  <a:pt x="3266" y="82"/>
                  <a:pt x="3266" y="82"/>
                </a:cubicBezTo>
                <a:cubicBezTo>
                  <a:pt x="3266" y="101"/>
                  <a:pt x="3247" y="101"/>
                  <a:pt x="3247" y="101"/>
                </a:cubicBezTo>
                <a:cubicBezTo>
                  <a:pt x="3225" y="122"/>
                  <a:pt x="3225" y="142"/>
                  <a:pt x="3206" y="142"/>
                </a:cubicBezTo>
                <a:lnTo>
                  <a:pt x="1887" y="913"/>
                </a:lnTo>
                <a:cubicBezTo>
                  <a:pt x="1867" y="913"/>
                  <a:pt x="1846" y="934"/>
                  <a:pt x="1826" y="934"/>
                </a:cubicBezTo>
                <a:cubicBezTo>
                  <a:pt x="1805" y="953"/>
                  <a:pt x="1786" y="953"/>
                  <a:pt x="1745" y="953"/>
                </a:cubicBezTo>
                <a:lnTo>
                  <a:pt x="1521" y="953"/>
                </a:lnTo>
                <a:cubicBezTo>
                  <a:pt x="1502" y="934"/>
                  <a:pt x="1481" y="934"/>
                  <a:pt x="1481" y="934"/>
                </a:cubicBezTo>
                <a:cubicBezTo>
                  <a:pt x="1461" y="934"/>
                  <a:pt x="1440" y="913"/>
                  <a:pt x="1421" y="913"/>
                </a:cubicBezTo>
                <a:lnTo>
                  <a:pt x="101" y="142"/>
                </a:lnTo>
                <a:cubicBezTo>
                  <a:pt x="41" y="101"/>
                  <a:pt x="1" y="6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1638;p51">
            <a:extLst>
              <a:ext uri="{FF2B5EF4-FFF2-40B4-BE49-F238E27FC236}">
                <a16:creationId xmlns:a16="http://schemas.microsoft.com/office/drawing/2014/main" id="{D717B5DC-E50F-89C9-2BDB-71F785761693}"/>
              </a:ext>
            </a:extLst>
          </p:cNvPr>
          <p:cNvSpPr/>
          <p:nvPr/>
        </p:nvSpPr>
        <p:spPr>
          <a:xfrm flipH="1">
            <a:off x="6890650" y="2949755"/>
            <a:ext cx="141844" cy="63890"/>
          </a:xfrm>
          <a:custGeom>
            <a:avLst/>
            <a:gdLst/>
            <a:ahLst/>
            <a:cxnLst/>
            <a:rect l="l" t="t" r="r" b="b"/>
            <a:pathLst>
              <a:path w="3288" h="1481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22" y="628"/>
                  <a:pt x="103" y="649"/>
                </a:cubicBezTo>
                <a:lnTo>
                  <a:pt x="1421" y="1420"/>
                </a:lnTo>
                <a:cubicBezTo>
                  <a:pt x="1421" y="1420"/>
                  <a:pt x="1442" y="1440"/>
                  <a:pt x="1462" y="1440"/>
                </a:cubicBezTo>
                <a:cubicBezTo>
                  <a:pt x="1483" y="1440"/>
                  <a:pt x="1483" y="1461"/>
                  <a:pt x="1502" y="1461"/>
                </a:cubicBezTo>
                <a:lnTo>
                  <a:pt x="1564" y="1461"/>
                </a:lnTo>
                <a:cubicBezTo>
                  <a:pt x="1583" y="1480"/>
                  <a:pt x="1583" y="1480"/>
                  <a:pt x="1604" y="1480"/>
                </a:cubicBezTo>
                <a:lnTo>
                  <a:pt x="1705" y="1480"/>
                </a:lnTo>
                <a:cubicBezTo>
                  <a:pt x="1726" y="1461"/>
                  <a:pt x="1726" y="1461"/>
                  <a:pt x="1746" y="1461"/>
                </a:cubicBezTo>
                <a:lnTo>
                  <a:pt x="1807" y="1461"/>
                </a:lnTo>
                <a:cubicBezTo>
                  <a:pt x="1827" y="1440"/>
                  <a:pt x="1867" y="1440"/>
                  <a:pt x="1888" y="1420"/>
                </a:cubicBezTo>
                <a:lnTo>
                  <a:pt x="3187" y="649"/>
                </a:lnTo>
                <a:cubicBezTo>
                  <a:pt x="3206" y="649"/>
                  <a:pt x="3227" y="628"/>
                  <a:pt x="3247" y="628"/>
                </a:cubicBezTo>
                <a:cubicBezTo>
                  <a:pt x="3247" y="609"/>
                  <a:pt x="3247" y="609"/>
                  <a:pt x="3268" y="609"/>
                </a:cubicBezTo>
                <a:lnTo>
                  <a:pt x="3268" y="588"/>
                </a:lnTo>
                <a:cubicBezTo>
                  <a:pt x="3268" y="568"/>
                  <a:pt x="3287" y="568"/>
                  <a:pt x="3287" y="568"/>
                </a:cubicBezTo>
                <a:lnTo>
                  <a:pt x="3287" y="547"/>
                </a:lnTo>
                <a:lnTo>
                  <a:pt x="3287" y="528"/>
                </a:lnTo>
                <a:lnTo>
                  <a:pt x="3287" y="41"/>
                </a:lnTo>
                <a:cubicBezTo>
                  <a:pt x="3287" y="41"/>
                  <a:pt x="3268" y="41"/>
                  <a:pt x="3268" y="60"/>
                </a:cubicBezTo>
                <a:lnTo>
                  <a:pt x="3268" y="81"/>
                </a:lnTo>
                <a:cubicBezTo>
                  <a:pt x="3247" y="81"/>
                  <a:pt x="3247" y="81"/>
                  <a:pt x="3247" y="101"/>
                </a:cubicBezTo>
                <a:cubicBezTo>
                  <a:pt x="3227" y="101"/>
                  <a:pt x="3206" y="122"/>
                  <a:pt x="3206" y="122"/>
                </a:cubicBezTo>
                <a:lnTo>
                  <a:pt x="3187" y="122"/>
                </a:lnTo>
                <a:lnTo>
                  <a:pt x="1888" y="893"/>
                </a:lnTo>
                <a:cubicBezTo>
                  <a:pt x="1867" y="912"/>
                  <a:pt x="1827" y="912"/>
                  <a:pt x="1807" y="933"/>
                </a:cubicBezTo>
                <a:lnTo>
                  <a:pt x="1746" y="933"/>
                </a:lnTo>
                <a:cubicBezTo>
                  <a:pt x="1726" y="933"/>
                  <a:pt x="1726" y="953"/>
                  <a:pt x="1705" y="953"/>
                </a:cubicBezTo>
                <a:lnTo>
                  <a:pt x="1604" y="953"/>
                </a:lnTo>
                <a:cubicBezTo>
                  <a:pt x="1583" y="953"/>
                  <a:pt x="1583" y="953"/>
                  <a:pt x="1564" y="933"/>
                </a:cubicBezTo>
                <a:lnTo>
                  <a:pt x="1502" y="933"/>
                </a:lnTo>
                <a:cubicBezTo>
                  <a:pt x="1483" y="933"/>
                  <a:pt x="1483" y="912"/>
                  <a:pt x="1462" y="912"/>
                </a:cubicBezTo>
                <a:cubicBezTo>
                  <a:pt x="1442" y="912"/>
                  <a:pt x="1442" y="893"/>
                  <a:pt x="1421" y="893"/>
                </a:cubicBezTo>
                <a:lnTo>
                  <a:pt x="103" y="122"/>
                </a:lnTo>
                <a:cubicBezTo>
                  <a:pt x="42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1639;p51">
            <a:extLst>
              <a:ext uri="{FF2B5EF4-FFF2-40B4-BE49-F238E27FC236}">
                <a16:creationId xmlns:a16="http://schemas.microsoft.com/office/drawing/2014/main" id="{E7F4F706-5903-9D17-1524-6C9CE5E42873}"/>
              </a:ext>
            </a:extLst>
          </p:cNvPr>
          <p:cNvSpPr/>
          <p:nvPr/>
        </p:nvSpPr>
        <p:spPr>
          <a:xfrm flipH="1">
            <a:off x="6988665" y="3006615"/>
            <a:ext cx="141844" cy="63933"/>
          </a:xfrm>
          <a:custGeom>
            <a:avLst/>
            <a:gdLst/>
            <a:ahLst/>
            <a:cxnLst/>
            <a:rect l="l" t="t" r="r" b="b"/>
            <a:pathLst>
              <a:path w="3288" h="1482" extrusionOk="0">
                <a:moveTo>
                  <a:pt x="1" y="0"/>
                </a:moveTo>
                <a:lnTo>
                  <a:pt x="1" y="527"/>
                </a:lnTo>
                <a:cubicBezTo>
                  <a:pt x="1" y="568"/>
                  <a:pt x="41" y="630"/>
                  <a:pt x="103" y="649"/>
                </a:cubicBezTo>
                <a:lnTo>
                  <a:pt x="1421" y="1420"/>
                </a:lnTo>
                <a:cubicBezTo>
                  <a:pt x="1442" y="1420"/>
                  <a:pt x="1442" y="1441"/>
                  <a:pt x="1462" y="1441"/>
                </a:cubicBezTo>
                <a:cubicBezTo>
                  <a:pt x="1483" y="1441"/>
                  <a:pt x="1502" y="1461"/>
                  <a:pt x="1502" y="1461"/>
                </a:cubicBezTo>
                <a:lnTo>
                  <a:pt x="1583" y="1461"/>
                </a:lnTo>
                <a:lnTo>
                  <a:pt x="1604" y="1482"/>
                </a:lnTo>
                <a:lnTo>
                  <a:pt x="1705" y="1482"/>
                </a:lnTo>
                <a:cubicBezTo>
                  <a:pt x="1726" y="1461"/>
                  <a:pt x="1726" y="1461"/>
                  <a:pt x="1746" y="1461"/>
                </a:cubicBezTo>
                <a:lnTo>
                  <a:pt x="1807" y="1461"/>
                </a:lnTo>
                <a:cubicBezTo>
                  <a:pt x="1848" y="1441"/>
                  <a:pt x="1867" y="1441"/>
                  <a:pt x="1888" y="1420"/>
                </a:cubicBezTo>
                <a:lnTo>
                  <a:pt x="3187" y="649"/>
                </a:lnTo>
                <a:lnTo>
                  <a:pt x="3206" y="649"/>
                </a:lnTo>
                <a:cubicBezTo>
                  <a:pt x="3206" y="649"/>
                  <a:pt x="3227" y="630"/>
                  <a:pt x="3247" y="630"/>
                </a:cubicBezTo>
                <a:cubicBezTo>
                  <a:pt x="3247" y="609"/>
                  <a:pt x="3247" y="609"/>
                  <a:pt x="3268" y="609"/>
                </a:cubicBezTo>
                <a:lnTo>
                  <a:pt x="3268" y="589"/>
                </a:lnTo>
                <a:lnTo>
                  <a:pt x="3287" y="568"/>
                </a:lnTo>
                <a:lnTo>
                  <a:pt x="3287" y="549"/>
                </a:lnTo>
                <a:lnTo>
                  <a:pt x="3287" y="527"/>
                </a:lnTo>
                <a:lnTo>
                  <a:pt x="3287" y="41"/>
                </a:lnTo>
                <a:lnTo>
                  <a:pt x="3268" y="62"/>
                </a:lnTo>
                <a:lnTo>
                  <a:pt x="3268" y="81"/>
                </a:lnTo>
                <a:cubicBezTo>
                  <a:pt x="3268" y="81"/>
                  <a:pt x="3247" y="81"/>
                  <a:pt x="3247" y="102"/>
                </a:cubicBezTo>
                <a:cubicBezTo>
                  <a:pt x="3227" y="102"/>
                  <a:pt x="3227" y="122"/>
                  <a:pt x="3206" y="122"/>
                </a:cubicBezTo>
                <a:lnTo>
                  <a:pt x="1888" y="893"/>
                </a:lnTo>
                <a:cubicBezTo>
                  <a:pt x="1867" y="914"/>
                  <a:pt x="1848" y="914"/>
                  <a:pt x="1807" y="933"/>
                </a:cubicBezTo>
                <a:lnTo>
                  <a:pt x="1746" y="933"/>
                </a:lnTo>
                <a:cubicBezTo>
                  <a:pt x="1746" y="933"/>
                  <a:pt x="1726" y="954"/>
                  <a:pt x="1705" y="954"/>
                </a:cubicBezTo>
                <a:lnTo>
                  <a:pt x="1604" y="954"/>
                </a:lnTo>
                <a:cubicBezTo>
                  <a:pt x="1604" y="954"/>
                  <a:pt x="1583" y="954"/>
                  <a:pt x="1583" y="933"/>
                </a:cubicBezTo>
                <a:lnTo>
                  <a:pt x="1502" y="933"/>
                </a:lnTo>
                <a:cubicBezTo>
                  <a:pt x="1502" y="933"/>
                  <a:pt x="1483" y="914"/>
                  <a:pt x="1462" y="914"/>
                </a:cubicBezTo>
                <a:cubicBezTo>
                  <a:pt x="1442" y="914"/>
                  <a:pt x="1442" y="893"/>
                  <a:pt x="1421" y="893"/>
                </a:cubicBezTo>
                <a:lnTo>
                  <a:pt x="103" y="122"/>
                </a:lnTo>
                <a:cubicBezTo>
                  <a:pt x="41" y="102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1640;p51">
            <a:extLst>
              <a:ext uri="{FF2B5EF4-FFF2-40B4-BE49-F238E27FC236}">
                <a16:creationId xmlns:a16="http://schemas.microsoft.com/office/drawing/2014/main" id="{6CD8A32C-8427-CE35-578C-6DB54CBA323E}"/>
              </a:ext>
            </a:extLst>
          </p:cNvPr>
          <p:cNvSpPr/>
          <p:nvPr/>
        </p:nvSpPr>
        <p:spPr>
          <a:xfrm flipH="1">
            <a:off x="7287070" y="2947081"/>
            <a:ext cx="142750" cy="63977"/>
          </a:xfrm>
          <a:custGeom>
            <a:avLst/>
            <a:gdLst/>
            <a:ahLst/>
            <a:cxnLst/>
            <a:rect l="l" t="t" r="r" b="b"/>
            <a:pathLst>
              <a:path w="3309" h="1483" extrusionOk="0">
                <a:moveTo>
                  <a:pt x="22" y="0"/>
                </a:moveTo>
                <a:lnTo>
                  <a:pt x="22" y="528"/>
                </a:lnTo>
                <a:cubicBezTo>
                  <a:pt x="1" y="569"/>
                  <a:pt x="41" y="630"/>
                  <a:pt x="103" y="671"/>
                </a:cubicBezTo>
                <a:lnTo>
                  <a:pt x="1442" y="1421"/>
                </a:lnTo>
                <a:cubicBezTo>
                  <a:pt x="1442" y="1442"/>
                  <a:pt x="1461" y="1442"/>
                  <a:pt x="1482" y="1442"/>
                </a:cubicBezTo>
                <a:cubicBezTo>
                  <a:pt x="1482" y="1461"/>
                  <a:pt x="1502" y="1461"/>
                  <a:pt x="1523" y="1461"/>
                </a:cubicBezTo>
                <a:cubicBezTo>
                  <a:pt x="1523" y="1461"/>
                  <a:pt x="1543" y="1461"/>
                  <a:pt x="1543" y="1482"/>
                </a:cubicBezTo>
                <a:lnTo>
                  <a:pt x="1766" y="1482"/>
                </a:lnTo>
                <a:cubicBezTo>
                  <a:pt x="1786" y="1461"/>
                  <a:pt x="1807" y="1461"/>
                  <a:pt x="1827" y="1461"/>
                </a:cubicBezTo>
                <a:cubicBezTo>
                  <a:pt x="1848" y="1442"/>
                  <a:pt x="1867" y="1442"/>
                  <a:pt x="1888" y="1421"/>
                </a:cubicBezTo>
                <a:lnTo>
                  <a:pt x="3206" y="671"/>
                </a:lnTo>
                <a:cubicBezTo>
                  <a:pt x="3227" y="650"/>
                  <a:pt x="3247" y="650"/>
                  <a:pt x="3247" y="630"/>
                </a:cubicBezTo>
                <a:cubicBezTo>
                  <a:pt x="3268" y="630"/>
                  <a:pt x="3268" y="609"/>
                  <a:pt x="3268" y="609"/>
                </a:cubicBezTo>
                <a:lnTo>
                  <a:pt x="3287" y="590"/>
                </a:lnTo>
                <a:lnTo>
                  <a:pt x="3287" y="569"/>
                </a:lnTo>
                <a:lnTo>
                  <a:pt x="3308" y="549"/>
                </a:lnTo>
                <a:lnTo>
                  <a:pt x="3308" y="528"/>
                </a:lnTo>
                <a:lnTo>
                  <a:pt x="3308" y="22"/>
                </a:lnTo>
                <a:cubicBezTo>
                  <a:pt x="3308" y="41"/>
                  <a:pt x="3308" y="41"/>
                  <a:pt x="3287" y="41"/>
                </a:cubicBezTo>
                <a:lnTo>
                  <a:pt x="3287" y="62"/>
                </a:lnTo>
                <a:cubicBezTo>
                  <a:pt x="3287" y="62"/>
                  <a:pt x="3287" y="82"/>
                  <a:pt x="3268" y="82"/>
                </a:cubicBezTo>
                <a:cubicBezTo>
                  <a:pt x="3268" y="82"/>
                  <a:pt x="3268" y="103"/>
                  <a:pt x="3247" y="103"/>
                </a:cubicBezTo>
                <a:cubicBezTo>
                  <a:pt x="3247" y="122"/>
                  <a:pt x="3227" y="122"/>
                  <a:pt x="3206" y="143"/>
                </a:cubicBezTo>
                <a:lnTo>
                  <a:pt x="1888" y="893"/>
                </a:lnTo>
                <a:cubicBezTo>
                  <a:pt x="1867" y="914"/>
                  <a:pt x="1848" y="914"/>
                  <a:pt x="1827" y="934"/>
                </a:cubicBezTo>
                <a:cubicBezTo>
                  <a:pt x="1807" y="934"/>
                  <a:pt x="1786" y="934"/>
                  <a:pt x="1766" y="955"/>
                </a:cubicBezTo>
                <a:lnTo>
                  <a:pt x="1543" y="955"/>
                </a:lnTo>
                <a:cubicBezTo>
                  <a:pt x="1543" y="934"/>
                  <a:pt x="1523" y="934"/>
                  <a:pt x="1523" y="934"/>
                </a:cubicBezTo>
                <a:lnTo>
                  <a:pt x="1482" y="934"/>
                </a:lnTo>
                <a:cubicBezTo>
                  <a:pt x="1461" y="914"/>
                  <a:pt x="1442" y="914"/>
                  <a:pt x="1442" y="893"/>
                </a:cubicBezTo>
                <a:lnTo>
                  <a:pt x="103" y="143"/>
                </a:lnTo>
                <a:cubicBezTo>
                  <a:pt x="41" y="103"/>
                  <a:pt x="22" y="41"/>
                  <a:pt x="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1641;p51">
            <a:extLst>
              <a:ext uri="{FF2B5EF4-FFF2-40B4-BE49-F238E27FC236}">
                <a16:creationId xmlns:a16="http://schemas.microsoft.com/office/drawing/2014/main" id="{D82DB76B-9696-19F1-1EDC-C883BB716CC0}"/>
              </a:ext>
            </a:extLst>
          </p:cNvPr>
          <p:cNvSpPr/>
          <p:nvPr/>
        </p:nvSpPr>
        <p:spPr>
          <a:xfrm flipH="1">
            <a:off x="7186465" y="3004846"/>
            <a:ext cx="142664" cy="63977"/>
          </a:xfrm>
          <a:custGeom>
            <a:avLst/>
            <a:gdLst/>
            <a:ahLst/>
            <a:cxnLst/>
            <a:rect l="l" t="t" r="r" b="b"/>
            <a:pathLst>
              <a:path w="3307" h="1483" extrusionOk="0">
                <a:moveTo>
                  <a:pt x="20" y="0"/>
                </a:moveTo>
                <a:lnTo>
                  <a:pt x="1" y="528"/>
                </a:lnTo>
                <a:cubicBezTo>
                  <a:pt x="1" y="590"/>
                  <a:pt x="41" y="630"/>
                  <a:pt x="101" y="671"/>
                </a:cubicBezTo>
                <a:lnTo>
                  <a:pt x="1421" y="1442"/>
                </a:lnTo>
                <a:cubicBezTo>
                  <a:pt x="1440" y="1442"/>
                  <a:pt x="1461" y="1442"/>
                  <a:pt x="1481" y="1461"/>
                </a:cubicBezTo>
                <a:lnTo>
                  <a:pt x="1521" y="1461"/>
                </a:lnTo>
                <a:cubicBezTo>
                  <a:pt x="1521" y="1482"/>
                  <a:pt x="1542" y="1482"/>
                  <a:pt x="1542" y="1482"/>
                </a:cubicBezTo>
                <a:lnTo>
                  <a:pt x="1765" y="1482"/>
                </a:lnTo>
                <a:cubicBezTo>
                  <a:pt x="1786" y="1482"/>
                  <a:pt x="1805" y="1482"/>
                  <a:pt x="1826" y="1461"/>
                </a:cubicBezTo>
                <a:cubicBezTo>
                  <a:pt x="1846" y="1461"/>
                  <a:pt x="1867" y="1442"/>
                  <a:pt x="1886" y="1442"/>
                </a:cubicBezTo>
                <a:lnTo>
                  <a:pt x="3206" y="671"/>
                </a:lnTo>
                <a:cubicBezTo>
                  <a:pt x="3225" y="650"/>
                  <a:pt x="3246" y="650"/>
                  <a:pt x="3246" y="630"/>
                </a:cubicBezTo>
                <a:cubicBezTo>
                  <a:pt x="3266" y="630"/>
                  <a:pt x="3266" y="630"/>
                  <a:pt x="3266" y="609"/>
                </a:cubicBezTo>
                <a:cubicBezTo>
                  <a:pt x="3266" y="609"/>
                  <a:pt x="3287" y="609"/>
                  <a:pt x="3287" y="590"/>
                </a:cubicBezTo>
                <a:lnTo>
                  <a:pt x="3287" y="568"/>
                </a:lnTo>
                <a:lnTo>
                  <a:pt x="3306" y="568"/>
                </a:lnTo>
                <a:lnTo>
                  <a:pt x="3306" y="549"/>
                </a:lnTo>
                <a:lnTo>
                  <a:pt x="3306" y="528"/>
                </a:lnTo>
                <a:lnTo>
                  <a:pt x="3306" y="41"/>
                </a:lnTo>
                <a:lnTo>
                  <a:pt x="3287" y="41"/>
                </a:lnTo>
                <a:lnTo>
                  <a:pt x="3287" y="62"/>
                </a:lnTo>
                <a:cubicBezTo>
                  <a:pt x="3287" y="82"/>
                  <a:pt x="3266" y="82"/>
                  <a:pt x="3266" y="82"/>
                </a:cubicBezTo>
                <a:cubicBezTo>
                  <a:pt x="3266" y="103"/>
                  <a:pt x="3266" y="103"/>
                  <a:pt x="3246" y="103"/>
                </a:cubicBezTo>
                <a:cubicBezTo>
                  <a:pt x="3246" y="122"/>
                  <a:pt x="3225" y="143"/>
                  <a:pt x="3206" y="143"/>
                </a:cubicBezTo>
                <a:lnTo>
                  <a:pt x="1886" y="914"/>
                </a:lnTo>
                <a:cubicBezTo>
                  <a:pt x="1867" y="914"/>
                  <a:pt x="1846" y="934"/>
                  <a:pt x="1826" y="934"/>
                </a:cubicBezTo>
                <a:cubicBezTo>
                  <a:pt x="1805" y="955"/>
                  <a:pt x="1786" y="955"/>
                  <a:pt x="1765" y="955"/>
                </a:cubicBezTo>
                <a:lnTo>
                  <a:pt x="1542" y="955"/>
                </a:lnTo>
                <a:cubicBezTo>
                  <a:pt x="1542" y="955"/>
                  <a:pt x="1521" y="955"/>
                  <a:pt x="1521" y="934"/>
                </a:cubicBezTo>
                <a:lnTo>
                  <a:pt x="1481" y="934"/>
                </a:lnTo>
                <a:cubicBezTo>
                  <a:pt x="1461" y="914"/>
                  <a:pt x="1440" y="914"/>
                  <a:pt x="1421" y="914"/>
                </a:cubicBezTo>
                <a:lnTo>
                  <a:pt x="101" y="143"/>
                </a:lnTo>
                <a:cubicBezTo>
                  <a:pt x="41" y="103"/>
                  <a:pt x="20" y="62"/>
                  <a:pt x="2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1642;p51">
            <a:extLst>
              <a:ext uri="{FF2B5EF4-FFF2-40B4-BE49-F238E27FC236}">
                <a16:creationId xmlns:a16="http://schemas.microsoft.com/office/drawing/2014/main" id="{CAAB1275-2F63-E51F-1C1B-15C76246F9C7}"/>
              </a:ext>
            </a:extLst>
          </p:cNvPr>
          <p:cNvSpPr/>
          <p:nvPr/>
        </p:nvSpPr>
        <p:spPr>
          <a:xfrm flipH="1">
            <a:off x="7086681" y="3063517"/>
            <a:ext cx="141844" cy="63890"/>
          </a:xfrm>
          <a:custGeom>
            <a:avLst/>
            <a:gdLst/>
            <a:ahLst/>
            <a:cxnLst/>
            <a:rect l="l" t="t" r="r" b="b"/>
            <a:pathLst>
              <a:path w="3288" h="1481" extrusionOk="0">
                <a:moveTo>
                  <a:pt x="1" y="0"/>
                </a:moveTo>
                <a:lnTo>
                  <a:pt x="1" y="528"/>
                </a:lnTo>
                <a:cubicBezTo>
                  <a:pt x="1" y="569"/>
                  <a:pt x="41" y="609"/>
                  <a:pt x="103" y="650"/>
                </a:cubicBezTo>
                <a:lnTo>
                  <a:pt x="1421" y="1421"/>
                </a:lnTo>
                <a:cubicBezTo>
                  <a:pt x="1442" y="1421"/>
                  <a:pt x="1461" y="1440"/>
                  <a:pt x="1461" y="1440"/>
                </a:cubicBezTo>
                <a:cubicBezTo>
                  <a:pt x="1482" y="1440"/>
                  <a:pt x="1502" y="1461"/>
                  <a:pt x="1502" y="1461"/>
                </a:cubicBezTo>
                <a:lnTo>
                  <a:pt x="1583" y="1461"/>
                </a:lnTo>
                <a:lnTo>
                  <a:pt x="1604" y="1481"/>
                </a:lnTo>
                <a:lnTo>
                  <a:pt x="1705" y="1481"/>
                </a:lnTo>
                <a:cubicBezTo>
                  <a:pt x="1726" y="1461"/>
                  <a:pt x="1745" y="1461"/>
                  <a:pt x="1745" y="1461"/>
                </a:cubicBezTo>
                <a:cubicBezTo>
                  <a:pt x="1766" y="1461"/>
                  <a:pt x="1786" y="1461"/>
                  <a:pt x="1807" y="1440"/>
                </a:cubicBezTo>
                <a:cubicBezTo>
                  <a:pt x="1848" y="1440"/>
                  <a:pt x="1867" y="1440"/>
                  <a:pt x="1888" y="1421"/>
                </a:cubicBezTo>
                <a:lnTo>
                  <a:pt x="3206" y="650"/>
                </a:lnTo>
                <a:cubicBezTo>
                  <a:pt x="3227" y="650"/>
                  <a:pt x="3227" y="629"/>
                  <a:pt x="3247" y="629"/>
                </a:cubicBezTo>
                <a:cubicBezTo>
                  <a:pt x="3247" y="609"/>
                  <a:pt x="3268" y="609"/>
                  <a:pt x="3268" y="609"/>
                </a:cubicBezTo>
                <a:cubicBezTo>
                  <a:pt x="3268" y="588"/>
                  <a:pt x="3268" y="588"/>
                  <a:pt x="3287" y="588"/>
                </a:cubicBezTo>
                <a:lnTo>
                  <a:pt x="3287" y="569"/>
                </a:lnTo>
                <a:lnTo>
                  <a:pt x="3287" y="547"/>
                </a:lnTo>
                <a:lnTo>
                  <a:pt x="3287" y="528"/>
                </a:lnTo>
                <a:lnTo>
                  <a:pt x="3287" y="61"/>
                </a:lnTo>
                <a:cubicBezTo>
                  <a:pt x="3268" y="61"/>
                  <a:pt x="3268" y="61"/>
                  <a:pt x="3268" y="82"/>
                </a:cubicBezTo>
                <a:cubicBezTo>
                  <a:pt x="3268" y="82"/>
                  <a:pt x="3247" y="82"/>
                  <a:pt x="3247" y="101"/>
                </a:cubicBezTo>
                <a:cubicBezTo>
                  <a:pt x="3227" y="101"/>
                  <a:pt x="3227" y="122"/>
                  <a:pt x="3206" y="122"/>
                </a:cubicBezTo>
                <a:lnTo>
                  <a:pt x="1888" y="893"/>
                </a:lnTo>
                <a:cubicBezTo>
                  <a:pt x="1867" y="913"/>
                  <a:pt x="1848" y="913"/>
                  <a:pt x="1807" y="934"/>
                </a:cubicBezTo>
                <a:lnTo>
                  <a:pt x="1745" y="934"/>
                </a:lnTo>
                <a:cubicBezTo>
                  <a:pt x="1745" y="934"/>
                  <a:pt x="1726" y="953"/>
                  <a:pt x="1705" y="953"/>
                </a:cubicBezTo>
                <a:lnTo>
                  <a:pt x="1604" y="953"/>
                </a:lnTo>
                <a:cubicBezTo>
                  <a:pt x="1604" y="953"/>
                  <a:pt x="1583" y="953"/>
                  <a:pt x="1583" y="934"/>
                </a:cubicBezTo>
                <a:lnTo>
                  <a:pt x="1502" y="934"/>
                </a:lnTo>
                <a:cubicBezTo>
                  <a:pt x="1502" y="934"/>
                  <a:pt x="1482" y="913"/>
                  <a:pt x="1461" y="913"/>
                </a:cubicBezTo>
                <a:cubicBezTo>
                  <a:pt x="1461" y="913"/>
                  <a:pt x="1442" y="893"/>
                  <a:pt x="1421" y="893"/>
                </a:cubicBezTo>
                <a:lnTo>
                  <a:pt x="103" y="122"/>
                </a:lnTo>
                <a:cubicBezTo>
                  <a:pt x="41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1643;p51">
            <a:extLst>
              <a:ext uri="{FF2B5EF4-FFF2-40B4-BE49-F238E27FC236}">
                <a16:creationId xmlns:a16="http://schemas.microsoft.com/office/drawing/2014/main" id="{A0F5F4CC-1EEF-4C4E-C82B-A83240D717F0}"/>
              </a:ext>
            </a:extLst>
          </p:cNvPr>
          <p:cNvSpPr/>
          <p:nvPr/>
        </p:nvSpPr>
        <p:spPr>
          <a:xfrm flipH="1">
            <a:off x="6789959" y="3007521"/>
            <a:ext cx="141844" cy="63890"/>
          </a:xfrm>
          <a:custGeom>
            <a:avLst/>
            <a:gdLst/>
            <a:ahLst/>
            <a:cxnLst/>
            <a:rect l="l" t="t" r="r" b="b"/>
            <a:pathLst>
              <a:path w="3288" h="1481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20" y="628"/>
                  <a:pt x="82" y="669"/>
                </a:cubicBezTo>
                <a:lnTo>
                  <a:pt x="1421" y="1420"/>
                </a:lnTo>
                <a:cubicBezTo>
                  <a:pt x="1421" y="1440"/>
                  <a:pt x="1440" y="1440"/>
                  <a:pt x="1461" y="1440"/>
                </a:cubicBezTo>
                <a:cubicBezTo>
                  <a:pt x="1481" y="1461"/>
                  <a:pt x="1481" y="1461"/>
                  <a:pt x="1502" y="1461"/>
                </a:cubicBezTo>
                <a:cubicBezTo>
                  <a:pt x="1522" y="1461"/>
                  <a:pt x="1522" y="1461"/>
                  <a:pt x="1543" y="1480"/>
                </a:cubicBezTo>
                <a:lnTo>
                  <a:pt x="1745" y="1480"/>
                </a:lnTo>
                <a:cubicBezTo>
                  <a:pt x="1765" y="1461"/>
                  <a:pt x="1786" y="1461"/>
                  <a:pt x="1806" y="1461"/>
                </a:cubicBezTo>
                <a:cubicBezTo>
                  <a:pt x="1827" y="1440"/>
                  <a:pt x="1846" y="1440"/>
                  <a:pt x="1887" y="1420"/>
                </a:cubicBezTo>
                <a:lnTo>
                  <a:pt x="3185" y="669"/>
                </a:lnTo>
                <a:cubicBezTo>
                  <a:pt x="3206" y="649"/>
                  <a:pt x="3226" y="649"/>
                  <a:pt x="3226" y="628"/>
                </a:cubicBezTo>
                <a:cubicBezTo>
                  <a:pt x="3247" y="628"/>
                  <a:pt x="3247" y="609"/>
                  <a:pt x="3247" y="609"/>
                </a:cubicBezTo>
                <a:cubicBezTo>
                  <a:pt x="3266" y="609"/>
                  <a:pt x="3266" y="588"/>
                  <a:pt x="3266" y="588"/>
                </a:cubicBezTo>
                <a:cubicBezTo>
                  <a:pt x="3266" y="588"/>
                  <a:pt x="3266" y="568"/>
                  <a:pt x="3287" y="568"/>
                </a:cubicBezTo>
                <a:lnTo>
                  <a:pt x="3287" y="547"/>
                </a:lnTo>
                <a:lnTo>
                  <a:pt x="3287" y="528"/>
                </a:lnTo>
                <a:lnTo>
                  <a:pt x="3287" y="41"/>
                </a:lnTo>
                <a:lnTo>
                  <a:pt x="3266" y="60"/>
                </a:lnTo>
                <a:lnTo>
                  <a:pt x="3266" y="81"/>
                </a:lnTo>
                <a:cubicBezTo>
                  <a:pt x="3247" y="81"/>
                  <a:pt x="3247" y="101"/>
                  <a:pt x="3247" y="101"/>
                </a:cubicBezTo>
                <a:cubicBezTo>
                  <a:pt x="3226" y="122"/>
                  <a:pt x="3206" y="122"/>
                  <a:pt x="3185" y="141"/>
                </a:cubicBezTo>
                <a:lnTo>
                  <a:pt x="1887" y="893"/>
                </a:lnTo>
                <a:cubicBezTo>
                  <a:pt x="1867" y="912"/>
                  <a:pt x="1827" y="912"/>
                  <a:pt x="1806" y="933"/>
                </a:cubicBezTo>
                <a:cubicBezTo>
                  <a:pt x="1786" y="933"/>
                  <a:pt x="1765" y="933"/>
                  <a:pt x="1745" y="953"/>
                </a:cubicBezTo>
                <a:lnTo>
                  <a:pt x="1543" y="953"/>
                </a:lnTo>
                <a:cubicBezTo>
                  <a:pt x="1522" y="933"/>
                  <a:pt x="1522" y="933"/>
                  <a:pt x="1502" y="933"/>
                </a:cubicBezTo>
                <a:cubicBezTo>
                  <a:pt x="1481" y="933"/>
                  <a:pt x="1481" y="933"/>
                  <a:pt x="1461" y="912"/>
                </a:cubicBezTo>
                <a:cubicBezTo>
                  <a:pt x="1440" y="912"/>
                  <a:pt x="1421" y="912"/>
                  <a:pt x="1421" y="893"/>
                </a:cubicBezTo>
                <a:lnTo>
                  <a:pt x="82" y="141"/>
                </a:lnTo>
                <a:cubicBezTo>
                  <a:pt x="20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1644;p51">
            <a:extLst>
              <a:ext uri="{FF2B5EF4-FFF2-40B4-BE49-F238E27FC236}">
                <a16:creationId xmlns:a16="http://schemas.microsoft.com/office/drawing/2014/main" id="{A4958983-1B1C-D6CE-AF1C-8EF45FD1B1C9}"/>
              </a:ext>
            </a:extLst>
          </p:cNvPr>
          <p:cNvSpPr/>
          <p:nvPr/>
        </p:nvSpPr>
        <p:spPr>
          <a:xfrm flipH="1">
            <a:off x="6966749" y="3064337"/>
            <a:ext cx="63071" cy="62251"/>
          </a:xfrm>
          <a:custGeom>
            <a:avLst/>
            <a:gdLst/>
            <a:ahLst/>
            <a:cxnLst/>
            <a:rect l="l" t="t" r="r" b="b"/>
            <a:pathLst>
              <a:path w="1462" h="1443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31"/>
                  <a:pt x="101" y="671"/>
                </a:cubicBezTo>
                <a:lnTo>
                  <a:pt x="1421" y="1421"/>
                </a:lnTo>
                <a:cubicBezTo>
                  <a:pt x="1440" y="1442"/>
                  <a:pt x="1440" y="1442"/>
                  <a:pt x="1461" y="1442"/>
                </a:cubicBezTo>
                <a:lnTo>
                  <a:pt x="1461" y="915"/>
                </a:lnTo>
                <a:cubicBezTo>
                  <a:pt x="1440" y="915"/>
                  <a:pt x="1440" y="915"/>
                  <a:pt x="1421" y="894"/>
                </a:cubicBezTo>
                <a:lnTo>
                  <a:pt x="101" y="144"/>
                </a:lnTo>
                <a:cubicBezTo>
                  <a:pt x="41" y="103"/>
                  <a:pt x="1" y="42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1645;p51">
            <a:extLst>
              <a:ext uri="{FF2B5EF4-FFF2-40B4-BE49-F238E27FC236}">
                <a16:creationId xmlns:a16="http://schemas.microsoft.com/office/drawing/2014/main" id="{F4AB2060-C016-E983-5B43-F464B4C5E824}"/>
              </a:ext>
            </a:extLst>
          </p:cNvPr>
          <p:cNvSpPr/>
          <p:nvPr/>
        </p:nvSpPr>
        <p:spPr>
          <a:xfrm flipH="1">
            <a:off x="6887974" y="3066106"/>
            <a:ext cx="78817" cy="62208"/>
          </a:xfrm>
          <a:custGeom>
            <a:avLst/>
            <a:gdLst/>
            <a:ahLst/>
            <a:cxnLst/>
            <a:rect l="l" t="t" r="r" b="b"/>
            <a:pathLst>
              <a:path w="1827" h="1442" extrusionOk="0">
                <a:moveTo>
                  <a:pt x="1826" y="1"/>
                </a:moveTo>
                <a:cubicBezTo>
                  <a:pt x="1826" y="1"/>
                  <a:pt x="1826" y="22"/>
                  <a:pt x="1805" y="22"/>
                </a:cubicBezTo>
                <a:lnTo>
                  <a:pt x="1805" y="41"/>
                </a:lnTo>
                <a:cubicBezTo>
                  <a:pt x="1786" y="41"/>
                  <a:pt x="1786" y="62"/>
                  <a:pt x="1786" y="62"/>
                </a:cubicBezTo>
                <a:cubicBezTo>
                  <a:pt x="1764" y="82"/>
                  <a:pt x="1745" y="82"/>
                  <a:pt x="1745" y="103"/>
                </a:cubicBezTo>
                <a:lnTo>
                  <a:pt x="1724" y="103"/>
                </a:lnTo>
                <a:lnTo>
                  <a:pt x="426" y="853"/>
                </a:lnTo>
                <a:cubicBezTo>
                  <a:pt x="406" y="874"/>
                  <a:pt x="385" y="874"/>
                  <a:pt x="344" y="893"/>
                </a:cubicBezTo>
                <a:cubicBezTo>
                  <a:pt x="325" y="893"/>
                  <a:pt x="304" y="893"/>
                  <a:pt x="284" y="914"/>
                </a:cubicBezTo>
                <a:lnTo>
                  <a:pt x="81" y="914"/>
                </a:lnTo>
                <a:cubicBezTo>
                  <a:pt x="60" y="893"/>
                  <a:pt x="60" y="893"/>
                  <a:pt x="41" y="893"/>
                </a:cubicBezTo>
                <a:cubicBezTo>
                  <a:pt x="41" y="893"/>
                  <a:pt x="20" y="893"/>
                  <a:pt x="0" y="874"/>
                </a:cubicBezTo>
                <a:lnTo>
                  <a:pt x="0" y="1401"/>
                </a:lnTo>
                <a:cubicBezTo>
                  <a:pt x="20" y="1421"/>
                  <a:pt x="20" y="1421"/>
                  <a:pt x="41" y="1421"/>
                </a:cubicBezTo>
                <a:lnTo>
                  <a:pt x="81" y="1421"/>
                </a:lnTo>
                <a:cubicBezTo>
                  <a:pt x="81" y="1442"/>
                  <a:pt x="101" y="1442"/>
                  <a:pt x="101" y="1442"/>
                </a:cubicBezTo>
                <a:lnTo>
                  <a:pt x="284" y="1442"/>
                </a:lnTo>
                <a:cubicBezTo>
                  <a:pt x="304" y="1421"/>
                  <a:pt x="325" y="1421"/>
                  <a:pt x="344" y="1421"/>
                </a:cubicBezTo>
                <a:cubicBezTo>
                  <a:pt x="365" y="1401"/>
                  <a:pt x="406" y="1401"/>
                  <a:pt x="426" y="1380"/>
                </a:cubicBezTo>
                <a:lnTo>
                  <a:pt x="1724" y="630"/>
                </a:lnTo>
                <a:lnTo>
                  <a:pt x="1745" y="630"/>
                </a:lnTo>
                <a:cubicBezTo>
                  <a:pt x="1745" y="609"/>
                  <a:pt x="1764" y="609"/>
                  <a:pt x="1786" y="590"/>
                </a:cubicBezTo>
                <a:cubicBezTo>
                  <a:pt x="1786" y="590"/>
                  <a:pt x="1786" y="569"/>
                  <a:pt x="1805" y="569"/>
                </a:cubicBezTo>
                <a:lnTo>
                  <a:pt x="1805" y="549"/>
                </a:lnTo>
                <a:lnTo>
                  <a:pt x="1826" y="528"/>
                </a:lnTo>
                <a:lnTo>
                  <a:pt x="1826" y="509"/>
                </a:lnTo>
                <a:lnTo>
                  <a:pt x="1826" y="487"/>
                </a:lnTo>
                <a:lnTo>
                  <a:pt x="182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1646;p51">
            <a:extLst>
              <a:ext uri="{FF2B5EF4-FFF2-40B4-BE49-F238E27FC236}">
                <a16:creationId xmlns:a16="http://schemas.microsoft.com/office/drawing/2014/main" id="{93EECD49-D7E1-6376-A786-B9C0C78C75D6}"/>
              </a:ext>
            </a:extLst>
          </p:cNvPr>
          <p:cNvSpPr/>
          <p:nvPr/>
        </p:nvSpPr>
        <p:spPr>
          <a:xfrm flipH="1">
            <a:off x="6966748" y="3103768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1647;p51">
            <a:extLst>
              <a:ext uri="{FF2B5EF4-FFF2-40B4-BE49-F238E27FC236}">
                <a16:creationId xmlns:a16="http://schemas.microsoft.com/office/drawing/2014/main" id="{FD01B3B7-593E-8409-8D01-B26726C6A583}"/>
              </a:ext>
            </a:extLst>
          </p:cNvPr>
          <p:cNvSpPr/>
          <p:nvPr/>
        </p:nvSpPr>
        <p:spPr>
          <a:xfrm flipH="1">
            <a:off x="6985991" y="3121283"/>
            <a:ext cx="141844" cy="63890"/>
          </a:xfrm>
          <a:custGeom>
            <a:avLst/>
            <a:gdLst/>
            <a:ahLst/>
            <a:cxnLst/>
            <a:rect l="l" t="t" r="r" b="b"/>
            <a:pathLst>
              <a:path w="3288" h="1481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1" y="629"/>
                  <a:pt x="101" y="669"/>
                </a:cubicBezTo>
                <a:lnTo>
                  <a:pt x="1421" y="1421"/>
                </a:lnTo>
                <a:cubicBezTo>
                  <a:pt x="1440" y="1440"/>
                  <a:pt x="1461" y="1440"/>
                  <a:pt x="1461" y="1440"/>
                </a:cubicBezTo>
                <a:cubicBezTo>
                  <a:pt x="1481" y="1461"/>
                  <a:pt x="1502" y="1461"/>
                  <a:pt x="1502" y="1461"/>
                </a:cubicBezTo>
                <a:lnTo>
                  <a:pt x="1542" y="1461"/>
                </a:lnTo>
                <a:cubicBezTo>
                  <a:pt x="1562" y="1481"/>
                  <a:pt x="1562" y="1481"/>
                  <a:pt x="1583" y="1481"/>
                </a:cubicBezTo>
                <a:lnTo>
                  <a:pt x="1745" y="1481"/>
                </a:lnTo>
                <a:cubicBezTo>
                  <a:pt x="1765" y="1461"/>
                  <a:pt x="1786" y="1461"/>
                  <a:pt x="1805" y="1461"/>
                </a:cubicBezTo>
                <a:cubicBezTo>
                  <a:pt x="1846" y="1440"/>
                  <a:pt x="1867" y="1440"/>
                  <a:pt x="1886" y="1421"/>
                </a:cubicBezTo>
                <a:lnTo>
                  <a:pt x="3206" y="669"/>
                </a:lnTo>
                <a:lnTo>
                  <a:pt x="3246" y="629"/>
                </a:lnTo>
                <a:lnTo>
                  <a:pt x="3266" y="609"/>
                </a:lnTo>
                <a:lnTo>
                  <a:pt x="3266" y="588"/>
                </a:lnTo>
                <a:cubicBezTo>
                  <a:pt x="3287" y="588"/>
                  <a:pt x="3287" y="568"/>
                  <a:pt x="3287" y="568"/>
                </a:cubicBezTo>
                <a:lnTo>
                  <a:pt x="3287" y="547"/>
                </a:lnTo>
                <a:lnTo>
                  <a:pt x="3287" y="528"/>
                </a:lnTo>
                <a:lnTo>
                  <a:pt x="3287" y="60"/>
                </a:lnTo>
                <a:cubicBezTo>
                  <a:pt x="3266" y="60"/>
                  <a:pt x="3266" y="82"/>
                  <a:pt x="3266" y="82"/>
                </a:cubicBezTo>
                <a:lnTo>
                  <a:pt x="3246" y="101"/>
                </a:lnTo>
                <a:lnTo>
                  <a:pt x="3206" y="142"/>
                </a:lnTo>
                <a:lnTo>
                  <a:pt x="1886" y="893"/>
                </a:lnTo>
                <a:cubicBezTo>
                  <a:pt x="1867" y="913"/>
                  <a:pt x="1846" y="913"/>
                  <a:pt x="1805" y="934"/>
                </a:cubicBezTo>
                <a:cubicBezTo>
                  <a:pt x="1786" y="934"/>
                  <a:pt x="1765" y="934"/>
                  <a:pt x="1745" y="953"/>
                </a:cubicBezTo>
                <a:lnTo>
                  <a:pt x="1542" y="953"/>
                </a:lnTo>
                <a:cubicBezTo>
                  <a:pt x="1542" y="934"/>
                  <a:pt x="1521" y="934"/>
                  <a:pt x="1502" y="934"/>
                </a:cubicBezTo>
                <a:cubicBezTo>
                  <a:pt x="1502" y="934"/>
                  <a:pt x="1481" y="934"/>
                  <a:pt x="1461" y="913"/>
                </a:cubicBezTo>
                <a:cubicBezTo>
                  <a:pt x="1461" y="913"/>
                  <a:pt x="1440" y="913"/>
                  <a:pt x="1421" y="893"/>
                </a:cubicBezTo>
                <a:lnTo>
                  <a:pt x="101" y="142"/>
                </a:lnTo>
                <a:cubicBezTo>
                  <a:pt x="41" y="101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1648;p51">
            <a:extLst>
              <a:ext uri="{FF2B5EF4-FFF2-40B4-BE49-F238E27FC236}">
                <a16:creationId xmlns:a16="http://schemas.microsoft.com/office/drawing/2014/main" id="{E7A3BC3A-C26E-4272-4DF0-B75C81523334}"/>
              </a:ext>
            </a:extLst>
          </p:cNvPr>
          <p:cNvSpPr/>
          <p:nvPr/>
        </p:nvSpPr>
        <p:spPr>
          <a:xfrm flipH="1">
            <a:off x="7083192" y="3018004"/>
            <a:ext cx="468242" cy="238090"/>
          </a:xfrm>
          <a:custGeom>
            <a:avLst/>
            <a:gdLst/>
            <a:ahLst/>
            <a:cxnLst/>
            <a:rect l="l" t="t" r="r" b="b"/>
            <a:pathLst>
              <a:path w="10854" h="5519" extrusionOk="0">
                <a:moveTo>
                  <a:pt x="10853" y="3712"/>
                </a:moveTo>
                <a:lnTo>
                  <a:pt x="10853" y="3715"/>
                </a:lnTo>
                <a:lnTo>
                  <a:pt x="10853" y="3715"/>
                </a:lnTo>
                <a:cubicBezTo>
                  <a:pt x="10853" y="3714"/>
                  <a:pt x="10853" y="3713"/>
                  <a:pt x="10853" y="3712"/>
                </a:cubicBezTo>
                <a:close/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41" y="629"/>
                  <a:pt x="101" y="669"/>
                </a:cubicBezTo>
                <a:lnTo>
                  <a:pt x="8419" y="5457"/>
                </a:lnTo>
                <a:cubicBezTo>
                  <a:pt x="8419" y="5478"/>
                  <a:pt x="8440" y="5478"/>
                  <a:pt x="8459" y="5478"/>
                </a:cubicBezTo>
                <a:cubicBezTo>
                  <a:pt x="8481" y="5498"/>
                  <a:pt x="8481" y="5498"/>
                  <a:pt x="8500" y="5498"/>
                </a:cubicBezTo>
                <a:lnTo>
                  <a:pt x="8541" y="5498"/>
                </a:lnTo>
                <a:cubicBezTo>
                  <a:pt x="8541" y="5519"/>
                  <a:pt x="8562" y="5519"/>
                  <a:pt x="8562" y="5519"/>
                </a:cubicBezTo>
                <a:lnTo>
                  <a:pt x="8744" y="5519"/>
                </a:lnTo>
                <a:cubicBezTo>
                  <a:pt x="8765" y="5498"/>
                  <a:pt x="8784" y="5498"/>
                  <a:pt x="8805" y="5498"/>
                </a:cubicBezTo>
                <a:cubicBezTo>
                  <a:pt x="8825" y="5478"/>
                  <a:pt x="8865" y="5478"/>
                  <a:pt x="8886" y="5457"/>
                </a:cubicBezTo>
                <a:lnTo>
                  <a:pt x="10753" y="4383"/>
                </a:lnTo>
                <a:lnTo>
                  <a:pt x="10793" y="4342"/>
                </a:lnTo>
                <a:lnTo>
                  <a:pt x="10813" y="4321"/>
                </a:lnTo>
                <a:cubicBezTo>
                  <a:pt x="10813" y="4321"/>
                  <a:pt x="10813" y="4301"/>
                  <a:pt x="10834" y="4301"/>
                </a:cubicBezTo>
                <a:lnTo>
                  <a:pt x="10834" y="4280"/>
                </a:lnTo>
                <a:lnTo>
                  <a:pt x="10834" y="4261"/>
                </a:lnTo>
                <a:lnTo>
                  <a:pt x="10834" y="4240"/>
                </a:lnTo>
                <a:lnTo>
                  <a:pt x="10853" y="3715"/>
                </a:lnTo>
                <a:lnTo>
                  <a:pt x="10853" y="3715"/>
                </a:lnTo>
                <a:cubicBezTo>
                  <a:pt x="10852" y="3733"/>
                  <a:pt x="10834" y="3733"/>
                  <a:pt x="10834" y="3733"/>
                </a:cubicBezTo>
                <a:lnTo>
                  <a:pt x="10834" y="3753"/>
                </a:lnTo>
                <a:lnTo>
                  <a:pt x="10834" y="3774"/>
                </a:lnTo>
                <a:lnTo>
                  <a:pt x="10813" y="3793"/>
                </a:lnTo>
                <a:lnTo>
                  <a:pt x="10793" y="3815"/>
                </a:lnTo>
                <a:lnTo>
                  <a:pt x="10753" y="3855"/>
                </a:lnTo>
                <a:lnTo>
                  <a:pt x="8886" y="4929"/>
                </a:lnTo>
                <a:cubicBezTo>
                  <a:pt x="8865" y="4951"/>
                  <a:pt x="8825" y="4951"/>
                  <a:pt x="8805" y="4970"/>
                </a:cubicBezTo>
                <a:cubicBezTo>
                  <a:pt x="8784" y="4970"/>
                  <a:pt x="8765" y="4970"/>
                  <a:pt x="8744" y="4991"/>
                </a:cubicBezTo>
                <a:lnTo>
                  <a:pt x="8562" y="4991"/>
                </a:lnTo>
                <a:cubicBezTo>
                  <a:pt x="8562" y="4991"/>
                  <a:pt x="8541" y="4991"/>
                  <a:pt x="8541" y="4970"/>
                </a:cubicBezTo>
                <a:lnTo>
                  <a:pt x="8500" y="4970"/>
                </a:lnTo>
                <a:cubicBezTo>
                  <a:pt x="8481" y="4970"/>
                  <a:pt x="8481" y="4970"/>
                  <a:pt x="8459" y="4951"/>
                </a:cubicBezTo>
                <a:cubicBezTo>
                  <a:pt x="8440" y="4951"/>
                  <a:pt x="8440" y="4951"/>
                  <a:pt x="8419" y="4929"/>
                </a:cubicBezTo>
                <a:lnTo>
                  <a:pt x="101" y="142"/>
                </a:lnTo>
                <a:cubicBezTo>
                  <a:pt x="41" y="101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1649;p51">
            <a:extLst>
              <a:ext uri="{FF2B5EF4-FFF2-40B4-BE49-F238E27FC236}">
                <a16:creationId xmlns:a16="http://schemas.microsoft.com/office/drawing/2014/main" id="{59F55073-5C27-0582-AADC-90911207F0A8}"/>
              </a:ext>
            </a:extLst>
          </p:cNvPr>
          <p:cNvSpPr/>
          <p:nvPr/>
        </p:nvSpPr>
        <p:spPr>
          <a:xfrm flipH="1">
            <a:off x="6689354" y="3066106"/>
            <a:ext cx="76142" cy="63071"/>
          </a:xfrm>
          <a:custGeom>
            <a:avLst/>
            <a:gdLst/>
            <a:ahLst/>
            <a:cxnLst/>
            <a:rect l="l" t="t" r="r" b="b"/>
            <a:pathLst>
              <a:path w="1765" h="1462" extrusionOk="0">
                <a:moveTo>
                  <a:pt x="1764" y="1"/>
                </a:moveTo>
                <a:cubicBezTo>
                  <a:pt x="1764" y="22"/>
                  <a:pt x="1764" y="22"/>
                  <a:pt x="1745" y="22"/>
                </a:cubicBezTo>
                <a:lnTo>
                  <a:pt x="1745" y="41"/>
                </a:lnTo>
                <a:cubicBezTo>
                  <a:pt x="1745" y="62"/>
                  <a:pt x="1745" y="62"/>
                  <a:pt x="1724" y="62"/>
                </a:cubicBezTo>
                <a:cubicBezTo>
                  <a:pt x="1724" y="82"/>
                  <a:pt x="1724" y="82"/>
                  <a:pt x="1704" y="82"/>
                </a:cubicBezTo>
                <a:cubicBezTo>
                  <a:pt x="1704" y="103"/>
                  <a:pt x="1683" y="103"/>
                  <a:pt x="1664" y="122"/>
                </a:cubicBezTo>
                <a:lnTo>
                  <a:pt x="344" y="893"/>
                </a:lnTo>
                <a:cubicBezTo>
                  <a:pt x="325" y="893"/>
                  <a:pt x="304" y="914"/>
                  <a:pt x="284" y="914"/>
                </a:cubicBezTo>
                <a:cubicBezTo>
                  <a:pt x="263" y="914"/>
                  <a:pt x="244" y="934"/>
                  <a:pt x="223" y="934"/>
                </a:cubicBezTo>
                <a:lnTo>
                  <a:pt x="0" y="934"/>
                </a:lnTo>
                <a:lnTo>
                  <a:pt x="0" y="1461"/>
                </a:lnTo>
                <a:lnTo>
                  <a:pt x="223" y="1461"/>
                </a:lnTo>
                <a:cubicBezTo>
                  <a:pt x="244" y="1461"/>
                  <a:pt x="263" y="1442"/>
                  <a:pt x="284" y="1442"/>
                </a:cubicBezTo>
                <a:cubicBezTo>
                  <a:pt x="304" y="1442"/>
                  <a:pt x="325" y="1421"/>
                  <a:pt x="344" y="1421"/>
                </a:cubicBezTo>
                <a:lnTo>
                  <a:pt x="1664" y="650"/>
                </a:lnTo>
                <a:cubicBezTo>
                  <a:pt x="1683" y="630"/>
                  <a:pt x="1704" y="630"/>
                  <a:pt x="1704" y="609"/>
                </a:cubicBezTo>
                <a:cubicBezTo>
                  <a:pt x="1724" y="609"/>
                  <a:pt x="1724" y="609"/>
                  <a:pt x="1724" y="590"/>
                </a:cubicBezTo>
                <a:cubicBezTo>
                  <a:pt x="1724" y="590"/>
                  <a:pt x="1745" y="590"/>
                  <a:pt x="1745" y="569"/>
                </a:cubicBezTo>
                <a:lnTo>
                  <a:pt x="1745" y="549"/>
                </a:lnTo>
                <a:cubicBezTo>
                  <a:pt x="1745" y="549"/>
                  <a:pt x="1764" y="549"/>
                  <a:pt x="1764" y="528"/>
                </a:cubicBezTo>
                <a:lnTo>
                  <a:pt x="1764" y="509"/>
                </a:lnTo>
                <a:lnTo>
                  <a:pt x="176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1650;p51">
            <a:extLst>
              <a:ext uri="{FF2B5EF4-FFF2-40B4-BE49-F238E27FC236}">
                <a16:creationId xmlns:a16="http://schemas.microsoft.com/office/drawing/2014/main" id="{9FA2C9B6-01E7-5BC9-D8DC-2302ED77D328}"/>
              </a:ext>
            </a:extLst>
          </p:cNvPr>
          <p:cNvSpPr/>
          <p:nvPr/>
        </p:nvSpPr>
        <p:spPr>
          <a:xfrm flipH="1">
            <a:off x="6765453" y="3106356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1651;p51">
            <a:extLst>
              <a:ext uri="{FF2B5EF4-FFF2-40B4-BE49-F238E27FC236}">
                <a16:creationId xmlns:a16="http://schemas.microsoft.com/office/drawing/2014/main" id="{1B14D59E-32EF-3280-B35D-FBE6879C6E23}"/>
              </a:ext>
            </a:extLst>
          </p:cNvPr>
          <p:cNvSpPr/>
          <p:nvPr/>
        </p:nvSpPr>
        <p:spPr>
          <a:xfrm flipH="1">
            <a:off x="6765454" y="3065286"/>
            <a:ext cx="65745" cy="63890"/>
          </a:xfrm>
          <a:custGeom>
            <a:avLst/>
            <a:gdLst/>
            <a:ahLst/>
            <a:cxnLst/>
            <a:rect l="l" t="t" r="r" b="b"/>
            <a:pathLst>
              <a:path w="1524" h="1481" extrusionOk="0">
                <a:moveTo>
                  <a:pt x="1" y="0"/>
                </a:moveTo>
                <a:lnTo>
                  <a:pt x="1" y="528"/>
                </a:lnTo>
                <a:cubicBezTo>
                  <a:pt x="1" y="588"/>
                  <a:pt x="22" y="628"/>
                  <a:pt x="82" y="669"/>
                </a:cubicBezTo>
                <a:lnTo>
                  <a:pt x="1402" y="1440"/>
                </a:lnTo>
                <a:cubicBezTo>
                  <a:pt x="1421" y="1440"/>
                  <a:pt x="1442" y="1440"/>
                  <a:pt x="1462" y="1461"/>
                </a:cubicBezTo>
                <a:lnTo>
                  <a:pt x="1502" y="1461"/>
                </a:lnTo>
                <a:cubicBezTo>
                  <a:pt x="1502" y="1480"/>
                  <a:pt x="1523" y="1480"/>
                  <a:pt x="1523" y="1480"/>
                </a:cubicBezTo>
                <a:lnTo>
                  <a:pt x="1523" y="953"/>
                </a:lnTo>
                <a:cubicBezTo>
                  <a:pt x="1523" y="953"/>
                  <a:pt x="1502" y="953"/>
                  <a:pt x="1502" y="933"/>
                </a:cubicBezTo>
                <a:lnTo>
                  <a:pt x="1462" y="933"/>
                </a:lnTo>
                <a:cubicBezTo>
                  <a:pt x="1442" y="912"/>
                  <a:pt x="1421" y="912"/>
                  <a:pt x="1402" y="912"/>
                </a:cubicBezTo>
                <a:lnTo>
                  <a:pt x="82" y="141"/>
                </a:lnTo>
                <a:cubicBezTo>
                  <a:pt x="22" y="101"/>
                  <a:pt x="1" y="60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1652;p51">
            <a:extLst>
              <a:ext uri="{FF2B5EF4-FFF2-40B4-BE49-F238E27FC236}">
                <a16:creationId xmlns:a16="http://schemas.microsoft.com/office/drawing/2014/main" id="{6784A68F-DC9B-BDDA-FDDF-7BE45893E401}"/>
              </a:ext>
            </a:extLst>
          </p:cNvPr>
          <p:cNvSpPr/>
          <p:nvPr/>
        </p:nvSpPr>
        <p:spPr>
          <a:xfrm flipH="1">
            <a:off x="6861744" y="3122102"/>
            <a:ext cx="67471" cy="63977"/>
          </a:xfrm>
          <a:custGeom>
            <a:avLst/>
            <a:gdLst/>
            <a:ahLst/>
            <a:cxnLst/>
            <a:rect l="l" t="t" r="r" b="b"/>
            <a:pathLst>
              <a:path w="1564" h="1483" extrusionOk="0">
                <a:moveTo>
                  <a:pt x="1" y="1"/>
                </a:moveTo>
                <a:lnTo>
                  <a:pt x="1" y="528"/>
                </a:lnTo>
                <a:cubicBezTo>
                  <a:pt x="1" y="590"/>
                  <a:pt x="22" y="631"/>
                  <a:pt x="103" y="671"/>
                </a:cubicBezTo>
                <a:lnTo>
                  <a:pt x="1421" y="1442"/>
                </a:lnTo>
                <a:cubicBezTo>
                  <a:pt x="1421" y="1442"/>
                  <a:pt x="1442" y="1442"/>
                  <a:pt x="1462" y="1462"/>
                </a:cubicBezTo>
                <a:lnTo>
                  <a:pt x="1502" y="1462"/>
                </a:lnTo>
                <a:cubicBezTo>
                  <a:pt x="1502" y="1462"/>
                  <a:pt x="1523" y="1483"/>
                  <a:pt x="1543" y="1483"/>
                </a:cubicBezTo>
                <a:lnTo>
                  <a:pt x="1564" y="1483"/>
                </a:lnTo>
                <a:lnTo>
                  <a:pt x="1564" y="955"/>
                </a:lnTo>
                <a:lnTo>
                  <a:pt x="1543" y="955"/>
                </a:lnTo>
                <a:cubicBezTo>
                  <a:pt x="1523" y="955"/>
                  <a:pt x="1523" y="955"/>
                  <a:pt x="1502" y="934"/>
                </a:cubicBezTo>
                <a:lnTo>
                  <a:pt x="1462" y="934"/>
                </a:lnTo>
                <a:cubicBezTo>
                  <a:pt x="1442" y="915"/>
                  <a:pt x="1421" y="915"/>
                  <a:pt x="1421" y="915"/>
                </a:cubicBezTo>
                <a:lnTo>
                  <a:pt x="103" y="144"/>
                </a:lnTo>
                <a:cubicBezTo>
                  <a:pt x="22" y="103"/>
                  <a:pt x="1" y="63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1653;p51">
            <a:extLst>
              <a:ext uri="{FF2B5EF4-FFF2-40B4-BE49-F238E27FC236}">
                <a16:creationId xmlns:a16="http://schemas.microsoft.com/office/drawing/2014/main" id="{3EAF23A7-62E3-7CC5-C1A6-8CC3C60BF1F4}"/>
              </a:ext>
            </a:extLst>
          </p:cNvPr>
          <p:cNvSpPr/>
          <p:nvPr/>
        </p:nvSpPr>
        <p:spPr>
          <a:xfrm flipH="1">
            <a:off x="6787370" y="3123871"/>
            <a:ext cx="74417" cy="62208"/>
          </a:xfrm>
          <a:custGeom>
            <a:avLst/>
            <a:gdLst/>
            <a:ahLst/>
            <a:cxnLst/>
            <a:rect l="l" t="t" r="r" b="b"/>
            <a:pathLst>
              <a:path w="1725" h="1442" extrusionOk="0">
                <a:moveTo>
                  <a:pt x="1724" y="0"/>
                </a:moveTo>
                <a:lnTo>
                  <a:pt x="1705" y="22"/>
                </a:lnTo>
                <a:cubicBezTo>
                  <a:pt x="1705" y="41"/>
                  <a:pt x="1705" y="41"/>
                  <a:pt x="1684" y="41"/>
                </a:cubicBezTo>
                <a:cubicBezTo>
                  <a:pt x="1684" y="62"/>
                  <a:pt x="1684" y="62"/>
                  <a:pt x="1664" y="62"/>
                </a:cubicBezTo>
                <a:cubicBezTo>
                  <a:pt x="1664" y="82"/>
                  <a:pt x="1643" y="82"/>
                  <a:pt x="1624" y="103"/>
                </a:cubicBezTo>
                <a:lnTo>
                  <a:pt x="325" y="874"/>
                </a:lnTo>
                <a:cubicBezTo>
                  <a:pt x="285" y="874"/>
                  <a:pt x="264" y="893"/>
                  <a:pt x="244" y="893"/>
                </a:cubicBezTo>
                <a:cubicBezTo>
                  <a:pt x="223" y="893"/>
                  <a:pt x="204" y="914"/>
                  <a:pt x="183" y="914"/>
                </a:cubicBezTo>
                <a:lnTo>
                  <a:pt x="1" y="914"/>
                </a:lnTo>
                <a:lnTo>
                  <a:pt x="1" y="1442"/>
                </a:lnTo>
                <a:lnTo>
                  <a:pt x="183" y="1442"/>
                </a:lnTo>
                <a:cubicBezTo>
                  <a:pt x="204" y="1442"/>
                  <a:pt x="223" y="1421"/>
                  <a:pt x="244" y="1421"/>
                </a:cubicBezTo>
                <a:cubicBezTo>
                  <a:pt x="264" y="1421"/>
                  <a:pt x="285" y="1401"/>
                  <a:pt x="304" y="1401"/>
                </a:cubicBezTo>
                <a:lnTo>
                  <a:pt x="1624" y="630"/>
                </a:lnTo>
                <a:cubicBezTo>
                  <a:pt x="1643" y="609"/>
                  <a:pt x="1664" y="609"/>
                  <a:pt x="1664" y="590"/>
                </a:cubicBezTo>
                <a:cubicBezTo>
                  <a:pt x="1684" y="590"/>
                  <a:pt x="1684" y="590"/>
                  <a:pt x="1684" y="569"/>
                </a:cubicBezTo>
                <a:cubicBezTo>
                  <a:pt x="1705" y="569"/>
                  <a:pt x="1705" y="569"/>
                  <a:pt x="1705" y="549"/>
                </a:cubicBezTo>
                <a:lnTo>
                  <a:pt x="1724" y="528"/>
                </a:lnTo>
                <a:lnTo>
                  <a:pt x="1724" y="508"/>
                </a:lnTo>
                <a:lnTo>
                  <a:pt x="1724" y="487"/>
                </a:lnTo>
                <a:lnTo>
                  <a:pt x="172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1654;p51">
            <a:extLst>
              <a:ext uri="{FF2B5EF4-FFF2-40B4-BE49-F238E27FC236}">
                <a16:creationId xmlns:a16="http://schemas.microsoft.com/office/drawing/2014/main" id="{85474B7D-2DC0-CAD1-CF6F-BFFBBACABB4F}"/>
              </a:ext>
            </a:extLst>
          </p:cNvPr>
          <p:cNvSpPr/>
          <p:nvPr/>
        </p:nvSpPr>
        <p:spPr>
          <a:xfrm flipH="1">
            <a:off x="6861743" y="3163302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1655;p51">
            <a:extLst>
              <a:ext uri="{FF2B5EF4-FFF2-40B4-BE49-F238E27FC236}">
                <a16:creationId xmlns:a16="http://schemas.microsoft.com/office/drawing/2014/main" id="{800E387E-DF31-7454-37C9-174EF532C976}"/>
              </a:ext>
            </a:extLst>
          </p:cNvPr>
          <p:cNvSpPr/>
          <p:nvPr/>
        </p:nvSpPr>
        <p:spPr>
          <a:xfrm flipH="1">
            <a:off x="6960666" y="3179048"/>
            <a:ext cx="66565" cy="63890"/>
          </a:xfrm>
          <a:custGeom>
            <a:avLst/>
            <a:gdLst/>
            <a:ahLst/>
            <a:cxnLst/>
            <a:rect l="l" t="t" r="r" b="b"/>
            <a:pathLst>
              <a:path w="1543" h="1481" extrusionOk="0">
                <a:moveTo>
                  <a:pt x="1" y="0"/>
                </a:moveTo>
                <a:lnTo>
                  <a:pt x="1" y="528"/>
                </a:lnTo>
                <a:cubicBezTo>
                  <a:pt x="1" y="588"/>
                  <a:pt x="22" y="628"/>
                  <a:pt x="103" y="669"/>
                </a:cubicBezTo>
                <a:lnTo>
                  <a:pt x="1421" y="1440"/>
                </a:lnTo>
                <a:cubicBezTo>
                  <a:pt x="1421" y="1440"/>
                  <a:pt x="1442" y="1440"/>
                  <a:pt x="1461" y="1461"/>
                </a:cubicBezTo>
                <a:lnTo>
                  <a:pt x="1502" y="1461"/>
                </a:lnTo>
                <a:cubicBezTo>
                  <a:pt x="1523" y="1461"/>
                  <a:pt x="1523" y="1480"/>
                  <a:pt x="1543" y="1480"/>
                </a:cubicBezTo>
                <a:lnTo>
                  <a:pt x="1543" y="953"/>
                </a:lnTo>
                <a:cubicBezTo>
                  <a:pt x="1523" y="953"/>
                  <a:pt x="1523" y="953"/>
                  <a:pt x="1502" y="934"/>
                </a:cubicBezTo>
                <a:lnTo>
                  <a:pt x="1461" y="934"/>
                </a:lnTo>
                <a:cubicBezTo>
                  <a:pt x="1442" y="912"/>
                  <a:pt x="1442" y="912"/>
                  <a:pt x="1421" y="912"/>
                </a:cubicBezTo>
                <a:lnTo>
                  <a:pt x="103" y="142"/>
                </a:lnTo>
                <a:cubicBezTo>
                  <a:pt x="41" y="101"/>
                  <a:pt x="1" y="60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1656;p51">
            <a:extLst>
              <a:ext uri="{FF2B5EF4-FFF2-40B4-BE49-F238E27FC236}">
                <a16:creationId xmlns:a16="http://schemas.microsoft.com/office/drawing/2014/main" id="{B876FFBF-4909-7955-51C2-AD3E22BC9F39}"/>
              </a:ext>
            </a:extLst>
          </p:cNvPr>
          <p:cNvSpPr/>
          <p:nvPr/>
        </p:nvSpPr>
        <p:spPr>
          <a:xfrm flipH="1">
            <a:off x="6885386" y="3180774"/>
            <a:ext cx="75322" cy="62165"/>
          </a:xfrm>
          <a:custGeom>
            <a:avLst/>
            <a:gdLst/>
            <a:ahLst/>
            <a:cxnLst/>
            <a:rect l="l" t="t" r="r" b="b"/>
            <a:pathLst>
              <a:path w="1746" h="1441" extrusionOk="0">
                <a:moveTo>
                  <a:pt x="1745" y="1"/>
                </a:moveTo>
                <a:cubicBezTo>
                  <a:pt x="1745" y="20"/>
                  <a:pt x="1726" y="20"/>
                  <a:pt x="1726" y="20"/>
                </a:cubicBezTo>
                <a:lnTo>
                  <a:pt x="1726" y="42"/>
                </a:lnTo>
                <a:lnTo>
                  <a:pt x="1705" y="61"/>
                </a:lnTo>
                <a:cubicBezTo>
                  <a:pt x="1685" y="82"/>
                  <a:pt x="1664" y="82"/>
                  <a:pt x="1664" y="102"/>
                </a:cubicBezTo>
                <a:lnTo>
                  <a:pt x="1645" y="102"/>
                </a:lnTo>
                <a:lnTo>
                  <a:pt x="346" y="872"/>
                </a:lnTo>
                <a:cubicBezTo>
                  <a:pt x="325" y="872"/>
                  <a:pt x="285" y="894"/>
                  <a:pt x="265" y="894"/>
                </a:cubicBezTo>
                <a:cubicBezTo>
                  <a:pt x="244" y="894"/>
                  <a:pt x="224" y="913"/>
                  <a:pt x="203" y="913"/>
                </a:cubicBezTo>
                <a:lnTo>
                  <a:pt x="1" y="913"/>
                </a:lnTo>
                <a:lnTo>
                  <a:pt x="1" y="1440"/>
                </a:lnTo>
                <a:lnTo>
                  <a:pt x="203" y="1440"/>
                </a:lnTo>
                <a:cubicBezTo>
                  <a:pt x="224" y="1440"/>
                  <a:pt x="244" y="1421"/>
                  <a:pt x="265" y="1421"/>
                </a:cubicBezTo>
                <a:cubicBezTo>
                  <a:pt x="285" y="1421"/>
                  <a:pt x="325" y="1400"/>
                  <a:pt x="346" y="1400"/>
                </a:cubicBezTo>
                <a:lnTo>
                  <a:pt x="1645" y="629"/>
                </a:lnTo>
                <a:lnTo>
                  <a:pt x="1664" y="629"/>
                </a:lnTo>
                <a:cubicBezTo>
                  <a:pt x="1664" y="610"/>
                  <a:pt x="1685" y="610"/>
                  <a:pt x="1705" y="588"/>
                </a:cubicBezTo>
                <a:lnTo>
                  <a:pt x="1726" y="569"/>
                </a:lnTo>
                <a:lnTo>
                  <a:pt x="1726" y="548"/>
                </a:lnTo>
                <a:cubicBezTo>
                  <a:pt x="1726" y="548"/>
                  <a:pt x="1745" y="548"/>
                  <a:pt x="1745" y="528"/>
                </a:cubicBezTo>
                <a:lnTo>
                  <a:pt x="1745" y="507"/>
                </a:lnTo>
                <a:lnTo>
                  <a:pt x="1745" y="488"/>
                </a:lnTo>
                <a:lnTo>
                  <a:pt x="17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1657;p51">
            <a:extLst>
              <a:ext uri="{FF2B5EF4-FFF2-40B4-BE49-F238E27FC236}">
                <a16:creationId xmlns:a16="http://schemas.microsoft.com/office/drawing/2014/main" id="{61CA8090-9B7F-173E-2E9E-DE9C7262D2F7}"/>
              </a:ext>
            </a:extLst>
          </p:cNvPr>
          <p:cNvSpPr/>
          <p:nvPr/>
        </p:nvSpPr>
        <p:spPr>
          <a:xfrm flipH="1">
            <a:off x="6960665" y="3220161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1658;p51">
            <a:extLst>
              <a:ext uri="{FF2B5EF4-FFF2-40B4-BE49-F238E27FC236}">
                <a16:creationId xmlns:a16="http://schemas.microsoft.com/office/drawing/2014/main" id="{1344B8D4-FD81-8751-CFD3-97FD6E78F20C}"/>
              </a:ext>
            </a:extLst>
          </p:cNvPr>
          <p:cNvSpPr/>
          <p:nvPr/>
        </p:nvSpPr>
        <p:spPr>
          <a:xfrm flipH="1">
            <a:off x="6983403" y="3237633"/>
            <a:ext cx="165442" cy="76228"/>
          </a:xfrm>
          <a:custGeom>
            <a:avLst/>
            <a:gdLst/>
            <a:ahLst/>
            <a:cxnLst/>
            <a:rect l="l" t="t" r="r" b="b"/>
            <a:pathLst>
              <a:path w="3835" h="1767" extrusionOk="0">
                <a:moveTo>
                  <a:pt x="3834" y="1"/>
                </a:moveTo>
                <a:cubicBezTo>
                  <a:pt x="3834" y="22"/>
                  <a:pt x="3834" y="22"/>
                  <a:pt x="3815" y="22"/>
                </a:cubicBezTo>
                <a:lnTo>
                  <a:pt x="3815" y="41"/>
                </a:lnTo>
                <a:cubicBezTo>
                  <a:pt x="3815" y="62"/>
                  <a:pt x="3793" y="62"/>
                  <a:pt x="3793" y="62"/>
                </a:cubicBezTo>
                <a:lnTo>
                  <a:pt x="3753" y="103"/>
                </a:lnTo>
                <a:lnTo>
                  <a:pt x="1887" y="1177"/>
                </a:lnTo>
                <a:cubicBezTo>
                  <a:pt x="1846" y="1199"/>
                  <a:pt x="1826" y="1218"/>
                  <a:pt x="1805" y="1218"/>
                </a:cubicBezTo>
                <a:cubicBezTo>
                  <a:pt x="1786" y="1218"/>
                  <a:pt x="1765" y="1239"/>
                  <a:pt x="1745" y="1239"/>
                </a:cubicBezTo>
                <a:lnTo>
                  <a:pt x="1542" y="1239"/>
                </a:lnTo>
                <a:cubicBezTo>
                  <a:pt x="1521" y="1239"/>
                  <a:pt x="1502" y="1218"/>
                  <a:pt x="1502" y="1218"/>
                </a:cubicBezTo>
                <a:lnTo>
                  <a:pt x="1461" y="1218"/>
                </a:lnTo>
                <a:cubicBezTo>
                  <a:pt x="1440" y="1199"/>
                  <a:pt x="1421" y="1199"/>
                  <a:pt x="1421" y="1177"/>
                </a:cubicBezTo>
                <a:lnTo>
                  <a:pt x="101" y="428"/>
                </a:lnTo>
                <a:cubicBezTo>
                  <a:pt x="20" y="387"/>
                  <a:pt x="1" y="346"/>
                  <a:pt x="1" y="285"/>
                </a:cubicBezTo>
                <a:lnTo>
                  <a:pt x="1" y="812"/>
                </a:lnTo>
                <a:cubicBezTo>
                  <a:pt x="1" y="874"/>
                  <a:pt x="20" y="915"/>
                  <a:pt x="82" y="955"/>
                </a:cubicBezTo>
                <a:lnTo>
                  <a:pt x="1400" y="1705"/>
                </a:lnTo>
                <a:cubicBezTo>
                  <a:pt x="1421" y="1726"/>
                  <a:pt x="1440" y="1726"/>
                  <a:pt x="1461" y="1745"/>
                </a:cubicBezTo>
                <a:lnTo>
                  <a:pt x="1502" y="1745"/>
                </a:lnTo>
                <a:cubicBezTo>
                  <a:pt x="1502" y="1745"/>
                  <a:pt x="1521" y="1767"/>
                  <a:pt x="1542" y="1767"/>
                </a:cubicBezTo>
                <a:lnTo>
                  <a:pt x="1745" y="1767"/>
                </a:lnTo>
                <a:cubicBezTo>
                  <a:pt x="1765" y="1767"/>
                  <a:pt x="1786" y="1745"/>
                  <a:pt x="1805" y="1745"/>
                </a:cubicBezTo>
                <a:cubicBezTo>
                  <a:pt x="1826" y="1745"/>
                  <a:pt x="1846" y="1726"/>
                  <a:pt x="1867" y="1705"/>
                </a:cubicBezTo>
                <a:lnTo>
                  <a:pt x="3733" y="630"/>
                </a:lnTo>
                <a:lnTo>
                  <a:pt x="3753" y="630"/>
                </a:lnTo>
                <a:cubicBezTo>
                  <a:pt x="3753" y="609"/>
                  <a:pt x="3774" y="609"/>
                  <a:pt x="3793" y="590"/>
                </a:cubicBezTo>
                <a:lnTo>
                  <a:pt x="3815" y="569"/>
                </a:lnTo>
                <a:lnTo>
                  <a:pt x="3815" y="549"/>
                </a:lnTo>
                <a:cubicBezTo>
                  <a:pt x="3834" y="549"/>
                  <a:pt x="3834" y="549"/>
                  <a:pt x="3834" y="528"/>
                </a:cubicBezTo>
                <a:lnTo>
                  <a:pt x="3834" y="509"/>
                </a:lnTo>
                <a:lnTo>
                  <a:pt x="3834" y="488"/>
                </a:lnTo>
                <a:lnTo>
                  <a:pt x="383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1659;p51">
            <a:extLst>
              <a:ext uri="{FF2B5EF4-FFF2-40B4-BE49-F238E27FC236}">
                <a16:creationId xmlns:a16="http://schemas.microsoft.com/office/drawing/2014/main" id="{2FD9D554-A365-9D22-3BF1-8EF4A8FF8D1D}"/>
              </a:ext>
            </a:extLst>
          </p:cNvPr>
          <p:cNvSpPr/>
          <p:nvPr/>
        </p:nvSpPr>
        <p:spPr>
          <a:xfrm flipH="1">
            <a:off x="6588665" y="3123871"/>
            <a:ext cx="142750" cy="63977"/>
          </a:xfrm>
          <a:custGeom>
            <a:avLst/>
            <a:gdLst/>
            <a:ahLst/>
            <a:cxnLst/>
            <a:rect l="l" t="t" r="r" b="b"/>
            <a:pathLst>
              <a:path w="3309" h="1483" extrusionOk="0">
                <a:moveTo>
                  <a:pt x="1" y="0"/>
                </a:moveTo>
                <a:lnTo>
                  <a:pt x="1" y="528"/>
                </a:lnTo>
                <a:cubicBezTo>
                  <a:pt x="1" y="569"/>
                  <a:pt x="41" y="609"/>
                  <a:pt x="103" y="650"/>
                </a:cubicBezTo>
                <a:lnTo>
                  <a:pt x="1421" y="1421"/>
                </a:lnTo>
                <a:cubicBezTo>
                  <a:pt x="1442" y="1421"/>
                  <a:pt x="1461" y="1442"/>
                  <a:pt x="1482" y="1442"/>
                </a:cubicBezTo>
                <a:cubicBezTo>
                  <a:pt x="1482" y="1442"/>
                  <a:pt x="1502" y="1461"/>
                  <a:pt x="1523" y="1461"/>
                </a:cubicBezTo>
                <a:lnTo>
                  <a:pt x="1583" y="1461"/>
                </a:lnTo>
                <a:cubicBezTo>
                  <a:pt x="1583" y="1461"/>
                  <a:pt x="1604" y="1482"/>
                  <a:pt x="1624" y="1482"/>
                </a:cubicBezTo>
                <a:lnTo>
                  <a:pt x="1726" y="1482"/>
                </a:lnTo>
                <a:cubicBezTo>
                  <a:pt x="1726" y="1461"/>
                  <a:pt x="1745" y="1461"/>
                  <a:pt x="1766" y="1461"/>
                </a:cubicBezTo>
                <a:cubicBezTo>
                  <a:pt x="1786" y="1461"/>
                  <a:pt x="1807" y="1461"/>
                  <a:pt x="1827" y="1442"/>
                </a:cubicBezTo>
                <a:cubicBezTo>
                  <a:pt x="1848" y="1442"/>
                  <a:pt x="1867" y="1442"/>
                  <a:pt x="1888" y="1421"/>
                </a:cubicBezTo>
                <a:lnTo>
                  <a:pt x="3206" y="650"/>
                </a:lnTo>
                <a:cubicBezTo>
                  <a:pt x="3227" y="650"/>
                  <a:pt x="3247" y="630"/>
                  <a:pt x="3247" y="630"/>
                </a:cubicBezTo>
                <a:lnTo>
                  <a:pt x="3268" y="609"/>
                </a:lnTo>
                <a:cubicBezTo>
                  <a:pt x="3268" y="590"/>
                  <a:pt x="3287" y="590"/>
                  <a:pt x="3287" y="590"/>
                </a:cubicBezTo>
                <a:lnTo>
                  <a:pt x="3287" y="569"/>
                </a:lnTo>
                <a:cubicBezTo>
                  <a:pt x="3287" y="549"/>
                  <a:pt x="3287" y="549"/>
                  <a:pt x="3308" y="549"/>
                </a:cubicBezTo>
                <a:lnTo>
                  <a:pt x="3308" y="528"/>
                </a:lnTo>
                <a:lnTo>
                  <a:pt x="3308" y="22"/>
                </a:lnTo>
                <a:cubicBezTo>
                  <a:pt x="3308" y="22"/>
                  <a:pt x="3287" y="22"/>
                  <a:pt x="3287" y="41"/>
                </a:cubicBezTo>
                <a:lnTo>
                  <a:pt x="3287" y="62"/>
                </a:lnTo>
                <a:cubicBezTo>
                  <a:pt x="3287" y="62"/>
                  <a:pt x="3268" y="62"/>
                  <a:pt x="3268" y="82"/>
                </a:cubicBezTo>
                <a:lnTo>
                  <a:pt x="3247" y="103"/>
                </a:lnTo>
                <a:cubicBezTo>
                  <a:pt x="3247" y="103"/>
                  <a:pt x="3227" y="122"/>
                  <a:pt x="3206" y="122"/>
                </a:cubicBezTo>
                <a:lnTo>
                  <a:pt x="1888" y="893"/>
                </a:lnTo>
                <a:cubicBezTo>
                  <a:pt x="1867" y="914"/>
                  <a:pt x="1848" y="914"/>
                  <a:pt x="1827" y="934"/>
                </a:cubicBezTo>
                <a:lnTo>
                  <a:pt x="1766" y="934"/>
                </a:lnTo>
                <a:cubicBezTo>
                  <a:pt x="1745" y="934"/>
                  <a:pt x="1726" y="934"/>
                  <a:pt x="1726" y="955"/>
                </a:cubicBezTo>
                <a:lnTo>
                  <a:pt x="1624" y="955"/>
                </a:lnTo>
                <a:cubicBezTo>
                  <a:pt x="1604" y="955"/>
                  <a:pt x="1604" y="934"/>
                  <a:pt x="1583" y="934"/>
                </a:cubicBezTo>
                <a:lnTo>
                  <a:pt x="1523" y="934"/>
                </a:lnTo>
                <a:cubicBezTo>
                  <a:pt x="1502" y="934"/>
                  <a:pt x="1482" y="914"/>
                  <a:pt x="1482" y="914"/>
                </a:cubicBezTo>
                <a:cubicBezTo>
                  <a:pt x="1461" y="914"/>
                  <a:pt x="1442" y="893"/>
                  <a:pt x="1421" y="893"/>
                </a:cubicBezTo>
                <a:lnTo>
                  <a:pt x="103" y="122"/>
                </a:lnTo>
                <a:cubicBezTo>
                  <a:pt x="41" y="82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1660;p51">
            <a:extLst>
              <a:ext uri="{FF2B5EF4-FFF2-40B4-BE49-F238E27FC236}">
                <a16:creationId xmlns:a16="http://schemas.microsoft.com/office/drawing/2014/main" id="{7B9F2530-B43D-517A-3A13-4F777D946205}"/>
              </a:ext>
            </a:extLst>
          </p:cNvPr>
          <p:cNvSpPr/>
          <p:nvPr/>
        </p:nvSpPr>
        <p:spPr>
          <a:xfrm flipH="1">
            <a:off x="6686681" y="3180774"/>
            <a:ext cx="141844" cy="63933"/>
          </a:xfrm>
          <a:custGeom>
            <a:avLst/>
            <a:gdLst/>
            <a:ahLst/>
            <a:cxnLst/>
            <a:rect l="l" t="t" r="r" b="b"/>
            <a:pathLst>
              <a:path w="3288" h="1482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10"/>
                  <a:pt x="82" y="650"/>
                </a:cubicBezTo>
                <a:lnTo>
                  <a:pt x="1400" y="1421"/>
                </a:lnTo>
                <a:cubicBezTo>
                  <a:pt x="1421" y="1421"/>
                  <a:pt x="1440" y="1440"/>
                  <a:pt x="1461" y="1440"/>
                </a:cubicBezTo>
                <a:cubicBezTo>
                  <a:pt x="1461" y="1440"/>
                  <a:pt x="1481" y="1440"/>
                  <a:pt x="1502" y="1462"/>
                </a:cubicBezTo>
                <a:lnTo>
                  <a:pt x="1562" y="1462"/>
                </a:lnTo>
                <a:cubicBezTo>
                  <a:pt x="1583" y="1462"/>
                  <a:pt x="1583" y="1481"/>
                  <a:pt x="1603" y="1481"/>
                </a:cubicBezTo>
                <a:lnTo>
                  <a:pt x="1705" y="1481"/>
                </a:lnTo>
                <a:cubicBezTo>
                  <a:pt x="1705" y="1462"/>
                  <a:pt x="1724" y="1462"/>
                  <a:pt x="1745" y="1462"/>
                </a:cubicBezTo>
                <a:cubicBezTo>
                  <a:pt x="1765" y="1462"/>
                  <a:pt x="1786" y="1462"/>
                  <a:pt x="1805" y="1440"/>
                </a:cubicBezTo>
                <a:cubicBezTo>
                  <a:pt x="1826" y="1440"/>
                  <a:pt x="1846" y="1440"/>
                  <a:pt x="1867" y="1421"/>
                </a:cubicBezTo>
                <a:lnTo>
                  <a:pt x="3185" y="650"/>
                </a:lnTo>
                <a:cubicBezTo>
                  <a:pt x="3206" y="650"/>
                  <a:pt x="3225" y="629"/>
                  <a:pt x="3225" y="629"/>
                </a:cubicBezTo>
                <a:lnTo>
                  <a:pt x="3247" y="610"/>
                </a:lnTo>
                <a:lnTo>
                  <a:pt x="3266" y="588"/>
                </a:lnTo>
                <a:lnTo>
                  <a:pt x="3266" y="569"/>
                </a:lnTo>
                <a:lnTo>
                  <a:pt x="3287" y="548"/>
                </a:lnTo>
                <a:lnTo>
                  <a:pt x="3287" y="528"/>
                </a:lnTo>
                <a:lnTo>
                  <a:pt x="3287" y="42"/>
                </a:lnTo>
                <a:cubicBezTo>
                  <a:pt x="3266" y="42"/>
                  <a:pt x="3266" y="42"/>
                  <a:pt x="3266" y="61"/>
                </a:cubicBezTo>
                <a:lnTo>
                  <a:pt x="3247" y="82"/>
                </a:lnTo>
                <a:lnTo>
                  <a:pt x="3225" y="102"/>
                </a:lnTo>
                <a:cubicBezTo>
                  <a:pt x="3225" y="102"/>
                  <a:pt x="3206" y="123"/>
                  <a:pt x="3185" y="123"/>
                </a:cubicBezTo>
                <a:lnTo>
                  <a:pt x="1887" y="894"/>
                </a:lnTo>
                <a:cubicBezTo>
                  <a:pt x="1846" y="913"/>
                  <a:pt x="1826" y="913"/>
                  <a:pt x="1805" y="913"/>
                </a:cubicBezTo>
                <a:cubicBezTo>
                  <a:pt x="1786" y="934"/>
                  <a:pt x="1765" y="934"/>
                  <a:pt x="1745" y="934"/>
                </a:cubicBezTo>
                <a:cubicBezTo>
                  <a:pt x="1724" y="934"/>
                  <a:pt x="1705" y="934"/>
                  <a:pt x="1705" y="954"/>
                </a:cubicBezTo>
                <a:lnTo>
                  <a:pt x="1603" y="954"/>
                </a:lnTo>
                <a:cubicBezTo>
                  <a:pt x="1583" y="954"/>
                  <a:pt x="1583" y="934"/>
                  <a:pt x="1562" y="934"/>
                </a:cubicBezTo>
                <a:lnTo>
                  <a:pt x="1502" y="934"/>
                </a:lnTo>
                <a:cubicBezTo>
                  <a:pt x="1481" y="934"/>
                  <a:pt x="1481" y="913"/>
                  <a:pt x="1461" y="913"/>
                </a:cubicBezTo>
                <a:cubicBezTo>
                  <a:pt x="1440" y="913"/>
                  <a:pt x="1421" y="894"/>
                  <a:pt x="1421" y="894"/>
                </a:cubicBezTo>
                <a:lnTo>
                  <a:pt x="82" y="123"/>
                </a:lnTo>
                <a:cubicBezTo>
                  <a:pt x="20" y="82"/>
                  <a:pt x="1" y="42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1661;p51">
            <a:extLst>
              <a:ext uri="{FF2B5EF4-FFF2-40B4-BE49-F238E27FC236}">
                <a16:creationId xmlns:a16="http://schemas.microsoft.com/office/drawing/2014/main" id="{BD0C3D83-EC9B-0DEC-FA5C-086BFF21F6D3}"/>
              </a:ext>
            </a:extLst>
          </p:cNvPr>
          <p:cNvSpPr/>
          <p:nvPr/>
        </p:nvSpPr>
        <p:spPr>
          <a:xfrm flipH="1">
            <a:off x="6784696" y="3237633"/>
            <a:ext cx="141844" cy="63977"/>
          </a:xfrm>
          <a:custGeom>
            <a:avLst/>
            <a:gdLst/>
            <a:ahLst/>
            <a:cxnLst/>
            <a:rect l="l" t="t" r="r" b="b"/>
            <a:pathLst>
              <a:path w="3288" h="1483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09"/>
                  <a:pt x="82" y="650"/>
                </a:cubicBezTo>
                <a:lnTo>
                  <a:pt x="1421" y="1421"/>
                </a:lnTo>
                <a:cubicBezTo>
                  <a:pt x="1421" y="1421"/>
                  <a:pt x="1440" y="1442"/>
                  <a:pt x="1461" y="1442"/>
                </a:cubicBezTo>
                <a:cubicBezTo>
                  <a:pt x="1481" y="1442"/>
                  <a:pt x="1481" y="1442"/>
                  <a:pt x="1502" y="1461"/>
                </a:cubicBezTo>
                <a:lnTo>
                  <a:pt x="1562" y="1461"/>
                </a:lnTo>
                <a:cubicBezTo>
                  <a:pt x="1583" y="1461"/>
                  <a:pt x="1583" y="1461"/>
                  <a:pt x="1602" y="1483"/>
                </a:cubicBezTo>
                <a:lnTo>
                  <a:pt x="1664" y="1483"/>
                </a:lnTo>
                <a:cubicBezTo>
                  <a:pt x="1684" y="1483"/>
                  <a:pt x="1684" y="1483"/>
                  <a:pt x="1705" y="1461"/>
                </a:cubicBezTo>
                <a:lnTo>
                  <a:pt x="1745" y="1461"/>
                </a:lnTo>
                <a:cubicBezTo>
                  <a:pt x="1765" y="1461"/>
                  <a:pt x="1786" y="1461"/>
                  <a:pt x="1805" y="1442"/>
                </a:cubicBezTo>
                <a:cubicBezTo>
                  <a:pt x="1826" y="1442"/>
                  <a:pt x="1867" y="1421"/>
                  <a:pt x="1886" y="1421"/>
                </a:cubicBezTo>
                <a:lnTo>
                  <a:pt x="3185" y="650"/>
                </a:lnTo>
                <a:cubicBezTo>
                  <a:pt x="3206" y="650"/>
                  <a:pt x="3225" y="630"/>
                  <a:pt x="3246" y="630"/>
                </a:cubicBezTo>
                <a:cubicBezTo>
                  <a:pt x="3246" y="609"/>
                  <a:pt x="3246" y="609"/>
                  <a:pt x="3266" y="609"/>
                </a:cubicBezTo>
                <a:lnTo>
                  <a:pt x="3266" y="590"/>
                </a:lnTo>
                <a:cubicBezTo>
                  <a:pt x="3266" y="569"/>
                  <a:pt x="3266" y="569"/>
                  <a:pt x="3287" y="569"/>
                </a:cubicBezTo>
                <a:lnTo>
                  <a:pt x="3287" y="549"/>
                </a:lnTo>
                <a:lnTo>
                  <a:pt x="3287" y="528"/>
                </a:lnTo>
                <a:lnTo>
                  <a:pt x="3287" y="41"/>
                </a:lnTo>
                <a:cubicBezTo>
                  <a:pt x="3287" y="41"/>
                  <a:pt x="3266" y="41"/>
                  <a:pt x="3266" y="62"/>
                </a:cubicBezTo>
                <a:lnTo>
                  <a:pt x="3266" y="82"/>
                </a:lnTo>
                <a:cubicBezTo>
                  <a:pt x="3246" y="82"/>
                  <a:pt x="3246" y="82"/>
                  <a:pt x="3246" y="103"/>
                </a:cubicBezTo>
                <a:cubicBezTo>
                  <a:pt x="3225" y="103"/>
                  <a:pt x="3206" y="122"/>
                  <a:pt x="3206" y="122"/>
                </a:cubicBezTo>
                <a:lnTo>
                  <a:pt x="3185" y="122"/>
                </a:lnTo>
                <a:lnTo>
                  <a:pt x="1886" y="893"/>
                </a:lnTo>
                <a:cubicBezTo>
                  <a:pt x="1867" y="915"/>
                  <a:pt x="1826" y="915"/>
                  <a:pt x="1805" y="915"/>
                </a:cubicBezTo>
                <a:cubicBezTo>
                  <a:pt x="1786" y="934"/>
                  <a:pt x="1765" y="934"/>
                  <a:pt x="1745" y="934"/>
                </a:cubicBezTo>
                <a:cubicBezTo>
                  <a:pt x="1724" y="934"/>
                  <a:pt x="1724" y="934"/>
                  <a:pt x="1705" y="955"/>
                </a:cubicBezTo>
                <a:lnTo>
                  <a:pt x="1602" y="955"/>
                </a:lnTo>
                <a:cubicBezTo>
                  <a:pt x="1583" y="955"/>
                  <a:pt x="1583" y="934"/>
                  <a:pt x="1562" y="934"/>
                </a:cubicBezTo>
                <a:lnTo>
                  <a:pt x="1502" y="934"/>
                </a:lnTo>
                <a:cubicBezTo>
                  <a:pt x="1481" y="934"/>
                  <a:pt x="1481" y="915"/>
                  <a:pt x="1461" y="915"/>
                </a:cubicBezTo>
                <a:cubicBezTo>
                  <a:pt x="1440" y="915"/>
                  <a:pt x="1421" y="893"/>
                  <a:pt x="1421" y="893"/>
                </a:cubicBezTo>
                <a:lnTo>
                  <a:pt x="101" y="122"/>
                </a:lnTo>
                <a:cubicBezTo>
                  <a:pt x="20" y="82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1662;p51">
            <a:extLst>
              <a:ext uri="{FF2B5EF4-FFF2-40B4-BE49-F238E27FC236}">
                <a16:creationId xmlns:a16="http://schemas.microsoft.com/office/drawing/2014/main" id="{7130A218-A3B2-5478-2858-29972D988423}"/>
              </a:ext>
            </a:extLst>
          </p:cNvPr>
          <p:cNvSpPr/>
          <p:nvPr/>
        </p:nvSpPr>
        <p:spPr>
          <a:xfrm flipH="1">
            <a:off x="6882755" y="3296304"/>
            <a:ext cx="165485" cy="76142"/>
          </a:xfrm>
          <a:custGeom>
            <a:avLst/>
            <a:gdLst/>
            <a:ahLst/>
            <a:cxnLst/>
            <a:rect l="l" t="t" r="r" b="b"/>
            <a:pathLst>
              <a:path w="3836" h="1765" extrusionOk="0">
                <a:moveTo>
                  <a:pt x="3836" y="1"/>
                </a:moveTo>
                <a:lnTo>
                  <a:pt x="3815" y="20"/>
                </a:lnTo>
                <a:lnTo>
                  <a:pt x="3815" y="41"/>
                </a:lnTo>
                <a:cubicBezTo>
                  <a:pt x="3795" y="41"/>
                  <a:pt x="3795" y="41"/>
                  <a:pt x="3795" y="61"/>
                </a:cubicBezTo>
                <a:cubicBezTo>
                  <a:pt x="3774" y="61"/>
                  <a:pt x="3755" y="82"/>
                  <a:pt x="3755" y="82"/>
                </a:cubicBezTo>
                <a:lnTo>
                  <a:pt x="3734" y="82"/>
                </a:lnTo>
                <a:lnTo>
                  <a:pt x="1867" y="1177"/>
                </a:lnTo>
                <a:cubicBezTo>
                  <a:pt x="1848" y="1177"/>
                  <a:pt x="1827" y="1197"/>
                  <a:pt x="1807" y="1197"/>
                </a:cubicBezTo>
                <a:cubicBezTo>
                  <a:pt x="1786" y="1218"/>
                  <a:pt x="1767" y="1218"/>
                  <a:pt x="1746" y="1218"/>
                </a:cubicBezTo>
                <a:lnTo>
                  <a:pt x="1705" y="1218"/>
                </a:lnTo>
                <a:cubicBezTo>
                  <a:pt x="1685" y="1238"/>
                  <a:pt x="1685" y="1238"/>
                  <a:pt x="1664" y="1238"/>
                </a:cubicBezTo>
                <a:lnTo>
                  <a:pt x="1624" y="1238"/>
                </a:lnTo>
                <a:cubicBezTo>
                  <a:pt x="1624" y="1238"/>
                  <a:pt x="1604" y="1238"/>
                  <a:pt x="1604" y="1218"/>
                </a:cubicBezTo>
                <a:lnTo>
                  <a:pt x="1502" y="1218"/>
                </a:lnTo>
                <a:cubicBezTo>
                  <a:pt x="1483" y="1197"/>
                  <a:pt x="1483" y="1197"/>
                  <a:pt x="1461" y="1197"/>
                </a:cubicBezTo>
                <a:cubicBezTo>
                  <a:pt x="1442" y="1197"/>
                  <a:pt x="1421" y="1177"/>
                  <a:pt x="1401" y="1177"/>
                </a:cubicBezTo>
                <a:lnTo>
                  <a:pt x="82" y="407"/>
                </a:lnTo>
                <a:cubicBezTo>
                  <a:pt x="22" y="366"/>
                  <a:pt x="1" y="325"/>
                  <a:pt x="1" y="285"/>
                </a:cubicBezTo>
                <a:lnTo>
                  <a:pt x="1" y="812"/>
                </a:lnTo>
                <a:cubicBezTo>
                  <a:pt x="1" y="853"/>
                  <a:pt x="22" y="893"/>
                  <a:pt x="82" y="934"/>
                </a:cubicBezTo>
                <a:lnTo>
                  <a:pt x="1401" y="1705"/>
                </a:lnTo>
                <a:cubicBezTo>
                  <a:pt x="1421" y="1705"/>
                  <a:pt x="1442" y="1724"/>
                  <a:pt x="1461" y="1724"/>
                </a:cubicBezTo>
                <a:cubicBezTo>
                  <a:pt x="1461" y="1724"/>
                  <a:pt x="1483" y="1724"/>
                  <a:pt x="1502" y="1745"/>
                </a:cubicBezTo>
                <a:lnTo>
                  <a:pt x="1604" y="1745"/>
                </a:lnTo>
                <a:lnTo>
                  <a:pt x="1624" y="1765"/>
                </a:lnTo>
                <a:lnTo>
                  <a:pt x="1664" y="1765"/>
                </a:lnTo>
                <a:cubicBezTo>
                  <a:pt x="1664" y="1765"/>
                  <a:pt x="1685" y="1745"/>
                  <a:pt x="1705" y="1745"/>
                </a:cubicBezTo>
                <a:lnTo>
                  <a:pt x="1746" y="1745"/>
                </a:lnTo>
                <a:cubicBezTo>
                  <a:pt x="1767" y="1745"/>
                  <a:pt x="1786" y="1745"/>
                  <a:pt x="1807" y="1724"/>
                </a:cubicBezTo>
                <a:cubicBezTo>
                  <a:pt x="1827" y="1724"/>
                  <a:pt x="1848" y="1705"/>
                  <a:pt x="1867" y="1705"/>
                </a:cubicBezTo>
                <a:lnTo>
                  <a:pt x="3734" y="609"/>
                </a:lnTo>
                <a:lnTo>
                  <a:pt x="3755" y="609"/>
                </a:lnTo>
                <a:cubicBezTo>
                  <a:pt x="3755" y="609"/>
                  <a:pt x="3774" y="588"/>
                  <a:pt x="3795" y="588"/>
                </a:cubicBezTo>
                <a:cubicBezTo>
                  <a:pt x="3795" y="569"/>
                  <a:pt x="3795" y="569"/>
                  <a:pt x="3815" y="569"/>
                </a:cubicBezTo>
                <a:lnTo>
                  <a:pt x="3815" y="548"/>
                </a:lnTo>
                <a:lnTo>
                  <a:pt x="3836" y="528"/>
                </a:lnTo>
                <a:lnTo>
                  <a:pt x="3836" y="507"/>
                </a:lnTo>
                <a:lnTo>
                  <a:pt x="3836" y="488"/>
                </a:lnTo>
                <a:lnTo>
                  <a:pt x="383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1663;p51">
            <a:extLst>
              <a:ext uri="{FF2B5EF4-FFF2-40B4-BE49-F238E27FC236}">
                <a16:creationId xmlns:a16="http://schemas.microsoft.com/office/drawing/2014/main" id="{D150D91D-1CCA-87E8-29E0-1A69C7580B63}"/>
              </a:ext>
            </a:extLst>
          </p:cNvPr>
          <p:cNvSpPr/>
          <p:nvPr/>
        </p:nvSpPr>
        <p:spPr>
          <a:xfrm flipH="1">
            <a:off x="6488923" y="3184311"/>
            <a:ext cx="78774" cy="61302"/>
          </a:xfrm>
          <a:custGeom>
            <a:avLst/>
            <a:gdLst/>
            <a:ahLst/>
            <a:cxnLst/>
            <a:rect l="l" t="t" r="r" b="b"/>
            <a:pathLst>
              <a:path w="1826" h="1421" extrusionOk="0">
                <a:moveTo>
                  <a:pt x="1826" y="0"/>
                </a:moveTo>
                <a:cubicBezTo>
                  <a:pt x="1805" y="0"/>
                  <a:pt x="1805" y="20"/>
                  <a:pt x="1805" y="20"/>
                </a:cubicBezTo>
                <a:lnTo>
                  <a:pt x="1785" y="41"/>
                </a:lnTo>
                <a:lnTo>
                  <a:pt x="1745" y="81"/>
                </a:lnTo>
                <a:lnTo>
                  <a:pt x="425" y="831"/>
                </a:lnTo>
                <a:cubicBezTo>
                  <a:pt x="406" y="852"/>
                  <a:pt x="385" y="852"/>
                  <a:pt x="344" y="872"/>
                </a:cubicBezTo>
                <a:cubicBezTo>
                  <a:pt x="325" y="872"/>
                  <a:pt x="304" y="872"/>
                  <a:pt x="284" y="893"/>
                </a:cubicBezTo>
                <a:lnTo>
                  <a:pt x="122" y="893"/>
                </a:lnTo>
                <a:cubicBezTo>
                  <a:pt x="101" y="893"/>
                  <a:pt x="101" y="893"/>
                  <a:pt x="81" y="872"/>
                </a:cubicBezTo>
                <a:lnTo>
                  <a:pt x="41" y="872"/>
                </a:lnTo>
                <a:cubicBezTo>
                  <a:pt x="41" y="872"/>
                  <a:pt x="20" y="872"/>
                  <a:pt x="0" y="852"/>
                </a:cubicBezTo>
                <a:lnTo>
                  <a:pt x="0" y="1380"/>
                </a:lnTo>
                <a:cubicBezTo>
                  <a:pt x="20" y="1399"/>
                  <a:pt x="41" y="1399"/>
                  <a:pt x="41" y="1399"/>
                </a:cubicBezTo>
                <a:lnTo>
                  <a:pt x="81" y="1399"/>
                </a:lnTo>
                <a:cubicBezTo>
                  <a:pt x="101" y="1399"/>
                  <a:pt x="101" y="1420"/>
                  <a:pt x="122" y="1420"/>
                </a:cubicBezTo>
                <a:lnTo>
                  <a:pt x="244" y="1420"/>
                </a:lnTo>
                <a:cubicBezTo>
                  <a:pt x="263" y="1420"/>
                  <a:pt x="284" y="1420"/>
                  <a:pt x="284" y="1399"/>
                </a:cubicBezTo>
                <a:lnTo>
                  <a:pt x="344" y="1399"/>
                </a:lnTo>
                <a:cubicBezTo>
                  <a:pt x="385" y="1380"/>
                  <a:pt x="406" y="1380"/>
                  <a:pt x="425" y="1358"/>
                </a:cubicBezTo>
                <a:lnTo>
                  <a:pt x="1745" y="609"/>
                </a:lnTo>
                <a:lnTo>
                  <a:pt x="1745" y="588"/>
                </a:lnTo>
                <a:cubicBezTo>
                  <a:pt x="1764" y="588"/>
                  <a:pt x="1764" y="568"/>
                  <a:pt x="1785" y="568"/>
                </a:cubicBezTo>
                <a:lnTo>
                  <a:pt x="1805" y="547"/>
                </a:lnTo>
                <a:cubicBezTo>
                  <a:pt x="1805" y="547"/>
                  <a:pt x="1805" y="528"/>
                  <a:pt x="1826" y="528"/>
                </a:cubicBezTo>
                <a:lnTo>
                  <a:pt x="1826" y="506"/>
                </a:lnTo>
                <a:lnTo>
                  <a:pt x="1826" y="487"/>
                </a:lnTo>
                <a:lnTo>
                  <a:pt x="1826" y="466"/>
                </a:lnTo>
                <a:lnTo>
                  <a:pt x="182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1664;p51">
            <a:extLst>
              <a:ext uri="{FF2B5EF4-FFF2-40B4-BE49-F238E27FC236}">
                <a16:creationId xmlns:a16="http://schemas.microsoft.com/office/drawing/2014/main" id="{35A7DB57-9367-886D-B85D-E291257F6BFF}"/>
              </a:ext>
            </a:extLst>
          </p:cNvPr>
          <p:cNvSpPr/>
          <p:nvPr/>
        </p:nvSpPr>
        <p:spPr>
          <a:xfrm flipH="1">
            <a:off x="6567653" y="3221067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1665;p51">
            <a:extLst>
              <a:ext uri="{FF2B5EF4-FFF2-40B4-BE49-F238E27FC236}">
                <a16:creationId xmlns:a16="http://schemas.microsoft.com/office/drawing/2014/main" id="{01A4897B-B922-BC33-01D5-B1F78622AA1C}"/>
              </a:ext>
            </a:extLst>
          </p:cNvPr>
          <p:cNvSpPr/>
          <p:nvPr/>
        </p:nvSpPr>
        <p:spPr>
          <a:xfrm flipH="1">
            <a:off x="6567654" y="3181636"/>
            <a:ext cx="63071" cy="62208"/>
          </a:xfrm>
          <a:custGeom>
            <a:avLst/>
            <a:gdLst/>
            <a:ahLst/>
            <a:cxnLst/>
            <a:rect l="l" t="t" r="r" b="b"/>
            <a:pathLst>
              <a:path w="1462" h="1442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41" y="630"/>
                  <a:pt x="101" y="671"/>
                </a:cubicBezTo>
                <a:lnTo>
                  <a:pt x="1421" y="1420"/>
                </a:lnTo>
                <a:cubicBezTo>
                  <a:pt x="1440" y="1442"/>
                  <a:pt x="1461" y="1442"/>
                  <a:pt x="1461" y="1442"/>
                </a:cubicBezTo>
                <a:lnTo>
                  <a:pt x="1461" y="914"/>
                </a:lnTo>
                <a:cubicBezTo>
                  <a:pt x="1461" y="914"/>
                  <a:pt x="1440" y="914"/>
                  <a:pt x="1421" y="893"/>
                </a:cubicBezTo>
                <a:lnTo>
                  <a:pt x="101" y="143"/>
                </a:lnTo>
                <a:cubicBezTo>
                  <a:pt x="41" y="103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1666;p51">
            <a:extLst>
              <a:ext uri="{FF2B5EF4-FFF2-40B4-BE49-F238E27FC236}">
                <a16:creationId xmlns:a16="http://schemas.microsoft.com/office/drawing/2014/main" id="{2E0A7DEB-A1EB-12F7-B571-29FDC2B9C7F2}"/>
              </a:ext>
            </a:extLst>
          </p:cNvPr>
          <p:cNvSpPr/>
          <p:nvPr/>
        </p:nvSpPr>
        <p:spPr>
          <a:xfrm flipH="1">
            <a:off x="6586077" y="3238539"/>
            <a:ext cx="142664" cy="63933"/>
          </a:xfrm>
          <a:custGeom>
            <a:avLst/>
            <a:gdLst/>
            <a:ahLst/>
            <a:cxnLst/>
            <a:rect l="l" t="t" r="r" b="b"/>
            <a:pathLst>
              <a:path w="3307" h="1482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41" y="629"/>
                  <a:pt x="101" y="670"/>
                </a:cubicBezTo>
                <a:lnTo>
                  <a:pt x="1420" y="1421"/>
                </a:lnTo>
                <a:cubicBezTo>
                  <a:pt x="1440" y="1440"/>
                  <a:pt x="1461" y="1440"/>
                  <a:pt x="1481" y="1440"/>
                </a:cubicBezTo>
                <a:cubicBezTo>
                  <a:pt x="1481" y="1462"/>
                  <a:pt x="1502" y="1462"/>
                  <a:pt x="1521" y="1462"/>
                </a:cubicBezTo>
                <a:lnTo>
                  <a:pt x="1542" y="1462"/>
                </a:lnTo>
                <a:cubicBezTo>
                  <a:pt x="1562" y="1462"/>
                  <a:pt x="1562" y="1481"/>
                  <a:pt x="1583" y="1481"/>
                </a:cubicBezTo>
                <a:lnTo>
                  <a:pt x="1704" y="1481"/>
                </a:lnTo>
                <a:cubicBezTo>
                  <a:pt x="1724" y="1481"/>
                  <a:pt x="1745" y="1481"/>
                  <a:pt x="1765" y="1462"/>
                </a:cubicBezTo>
                <a:lnTo>
                  <a:pt x="1826" y="1462"/>
                </a:lnTo>
                <a:cubicBezTo>
                  <a:pt x="1846" y="1440"/>
                  <a:pt x="1867" y="1440"/>
                  <a:pt x="1886" y="1421"/>
                </a:cubicBezTo>
                <a:lnTo>
                  <a:pt x="3206" y="670"/>
                </a:lnTo>
                <a:lnTo>
                  <a:pt x="3206" y="650"/>
                </a:lnTo>
                <a:cubicBezTo>
                  <a:pt x="3225" y="650"/>
                  <a:pt x="3225" y="629"/>
                  <a:pt x="3246" y="629"/>
                </a:cubicBezTo>
                <a:lnTo>
                  <a:pt x="3266" y="609"/>
                </a:lnTo>
                <a:lnTo>
                  <a:pt x="3287" y="588"/>
                </a:lnTo>
                <a:lnTo>
                  <a:pt x="3287" y="569"/>
                </a:lnTo>
                <a:lnTo>
                  <a:pt x="3287" y="548"/>
                </a:lnTo>
                <a:lnTo>
                  <a:pt x="3306" y="528"/>
                </a:lnTo>
                <a:lnTo>
                  <a:pt x="3306" y="20"/>
                </a:lnTo>
                <a:cubicBezTo>
                  <a:pt x="3287" y="20"/>
                  <a:pt x="3287" y="41"/>
                  <a:pt x="3287" y="41"/>
                </a:cubicBezTo>
                <a:lnTo>
                  <a:pt x="3287" y="61"/>
                </a:lnTo>
                <a:lnTo>
                  <a:pt x="3266" y="82"/>
                </a:lnTo>
                <a:cubicBezTo>
                  <a:pt x="3266" y="82"/>
                  <a:pt x="3266" y="101"/>
                  <a:pt x="3246" y="101"/>
                </a:cubicBezTo>
                <a:cubicBezTo>
                  <a:pt x="3246" y="101"/>
                  <a:pt x="3225" y="123"/>
                  <a:pt x="3206" y="123"/>
                </a:cubicBezTo>
                <a:lnTo>
                  <a:pt x="3206" y="142"/>
                </a:lnTo>
                <a:lnTo>
                  <a:pt x="1886" y="894"/>
                </a:lnTo>
                <a:cubicBezTo>
                  <a:pt x="1867" y="913"/>
                  <a:pt x="1846" y="913"/>
                  <a:pt x="1826" y="934"/>
                </a:cubicBezTo>
                <a:cubicBezTo>
                  <a:pt x="1805" y="934"/>
                  <a:pt x="1786" y="934"/>
                  <a:pt x="1765" y="954"/>
                </a:cubicBezTo>
                <a:lnTo>
                  <a:pt x="1583" y="954"/>
                </a:lnTo>
                <a:cubicBezTo>
                  <a:pt x="1562" y="954"/>
                  <a:pt x="1562" y="934"/>
                  <a:pt x="1542" y="934"/>
                </a:cubicBezTo>
                <a:lnTo>
                  <a:pt x="1521" y="934"/>
                </a:lnTo>
                <a:cubicBezTo>
                  <a:pt x="1502" y="934"/>
                  <a:pt x="1481" y="934"/>
                  <a:pt x="1481" y="913"/>
                </a:cubicBezTo>
                <a:cubicBezTo>
                  <a:pt x="1461" y="913"/>
                  <a:pt x="1440" y="913"/>
                  <a:pt x="1420" y="894"/>
                </a:cubicBezTo>
                <a:lnTo>
                  <a:pt x="101" y="142"/>
                </a:lnTo>
                <a:cubicBezTo>
                  <a:pt x="41" y="101"/>
                  <a:pt x="0" y="4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1667;p51">
            <a:extLst>
              <a:ext uri="{FF2B5EF4-FFF2-40B4-BE49-F238E27FC236}">
                <a16:creationId xmlns:a16="http://schemas.microsoft.com/office/drawing/2014/main" id="{D965A0C7-4D4B-BA9E-0C98-D96C4BF8D0BA}"/>
              </a:ext>
            </a:extLst>
          </p:cNvPr>
          <p:cNvSpPr/>
          <p:nvPr/>
        </p:nvSpPr>
        <p:spPr>
          <a:xfrm flipH="1">
            <a:off x="6762866" y="3295398"/>
            <a:ext cx="63071" cy="62208"/>
          </a:xfrm>
          <a:custGeom>
            <a:avLst/>
            <a:gdLst/>
            <a:ahLst/>
            <a:cxnLst/>
            <a:rect l="l" t="t" r="r" b="b"/>
            <a:pathLst>
              <a:path w="1462" h="1442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2" y="630"/>
                  <a:pt x="82" y="671"/>
                </a:cubicBezTo>
                <a:lnTo>
                  <a:pt x="1401" y="1421"/>
                </a:lnTo>
                <a:cubicBezTo>
                  <a:pt x="1421" y="1442"/>
                  <a:pt x="1442" y="1442"/>
                  <a:pt x="1461" y="1442"/>
                </a:cubicBezTo>
                <a:lnTo>
                  <a:pt x="1461" y="914"/>
                </a:lnTo>
                <a:cubicBezTo>
                  <a:pt x="1442" y="914"/>
                  <a:pt x="1421" y="914"/>
                  <a:pt x="1401" y="893"/>
                </a:cubicBezTo>
                <a:lnTo>
                  <a:pt x="82" y="144"/>
                </a:lnTo>
                <a:cubicBezTo>
                  <a:pt x="22" y="103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1668;p51">
            <a:extLst>
              <a:ext uri="{FF2B5EF4-FFF2-40B4-BE49-F238E27FC236}">
                <a16:creationId xmlns:a16="http://schemas.microsoft.com/office/drawing/2014/main" id="{46AC46B4-FBDD-3693-5E33-38857B160EF1}"/>
              </a:ext>
            </a:extLst>
          </p:cNvPr>
          <p:cNvSpPr/>
          <p:nvPr/>
        </p:nvSpPr>
        <p:spPr>
          <a:xfrm flipH="1">
            <a:off x="6684091" y="3296304"/>
            <a:ext cx="78817" cy="63071"/>
          </a:xfrm>
          <a:custGeom>
            <a:avLst/>
            <a:gdLst/>
            <a:ahLst/>
            <a:cxnLst/>
            <a:rect l="l" t="t" r="r" b="b"/>
            <a:pathLst>
              <a:path w="1827" h="1462" extrusionOk="0">
                <a:moveTo>
                  <a:pt x="1826" y="1"/>
                </a:moveTo>
                <a:cubicBezTo>
                  <a:pt x="1826" y="1"/>
                  <a:pt x="1826" y="20"/>
                  <a:pt x="1807" y="20"/>
                </a:cubicBezTo>
                <a:lnTo>
                  <a:pt x="1807" y="41"/>
                </a:lnTo>
                <a:cubicBezTo>
                  <a:pt x="1807" y="41"/>
                  <a:pt x="1807" y="61"/>
                  <a:pt x="1786" y="61"/>
                </a:cubicBezTo>
                <a:cubicBezTo>
                  <a:pt x="1786" y="61"/>
                  <a:pt x="1786" y="82"/>
                  <a:pt x="1766" y="82"/>
                </a:cubicBezTo>
                <a:cubicBezTo>
                  <a:pt x="1766" y="82"/>
                  <a:pt x="1745" y="101"/>
                  <a:pt x="1726" y="101"/>
                </a:cubicBezTo>
                <a:lnTo>
                  <a:pt x="1726" y="123"/>
                </a:lnTo>
                <a:lnTo>
                  <a:pt x="406" y="872"/>
                </a:lnTo>
                <a:cubicBezTo>
                  <a:pt x="387" y="893"/>
                  <a:pt x="366" y="893"/>
                  <a:pt x="346" y="913"/>
                </a:cubicBezTo>
                <a:lnTo>
                  <a:pt x="284" y="913"/>
                </a:lnTo>
                <a:cubicBezTo>
                  <a:pt x="265" y="934"/>
                  <a:pt x="244" y="934"/>
                  <a:pt x="244" y="934"/>
                </a:cubicBezTo>
                <a:lnTo>
                  <a:pt x="103" y="934"/>
                </a:lnTo>
                <a:lnTo>
                  <a:pt x="82" y="913"/>
                </a:lnTo>
                <a:lnTo>
                  <a:pt x="41" y="913"/>
                </a:lnTo>
                <a:cubicBezTo>
                  <a:pt x="21" y="913"/>
                  <a:pt x="0" y="913"/>
                  <a:pt x="0" y="893"/>
                </a:cubicBezTo>
                <a:lnTo>
                  <a:pt x="0" y="1421"/>
                </a:lnTo>
                <a:cubicBezTo>
                  <a:pt x="0" y="1421"/>
                  <a:pt x="21" y="1440"/>
                  <a:pt x="41" y="1440"/>
                </a:cubicBezTo>
                <a:lnTo>
                  <a:pt x="62" y="1440"/>
                </a:lnTo>
                <a:cubicBezTo>
                  <a:pt x="82" y="1440"/>
                  <a:pt x="103" y="1461"/>
                  <a:pt x="103" y="1461"/>
                </a:cubicBezTo>
                <a:lnTo>
                  <a:pt x="244" y="1461"/>
                </a:lnTo>
                <a:cubicBezTo>
                  <a:pt x="244" y="1461"/>
                  <a:pt x="265" y="1461"/>
                  <a:pt x="284" y="1440"/>
                </a:cubicBezTo>
                <a:lnTo>
                  <a:pt x="346" y="1440"/>
                </a:lnTo>
                <a:cubicBezTo>
                  <a:pt x="366" y="1421"/>
                  <a:pt x="387" y="1421"/>
                  <a:pt x="406" y="1400"/>
                </a:cubicBezTo>
                <a:lnTo>
                  <a:pt x="1726" y="650"/>
                </a:lnTo>
                <a:lnTo>
                  <a:pt x="1726" y="629"/>
                </a:lnTo>
                <a:cubicBezTo>
                  <a:pt x="1745" y="629"/>
                  <a:pt x="1766" y="609"/>
                  <a:pt x="1766" y="609"/>
                </a:cubicBezTo>
                <a:cubicBezTo>
                  <a:pt x="1786" y="609"/>
                  <a:pt x="1786" y="588"/>
                  <a:pt x="1786" y="588"/>
                </a:cubicBezTo>
                <a:lnTo>
                  <a:pt x="1807" y="569"/>
                </a:lnTo>
                <a:lnTo>
                  <a:pt x="1807" y="548"/>
                </a:lnTo>
                <a:lnTo>
                  <a:pt x="1826" y="528"/>
                </a:lnTo>
                <a:lnTo>
                  <a:pt x="1826" y="507"/>
                </a:lnTo>
                <a:lnTo>
                  <a:pt x="182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1669;p51">
            <a:extLst>
              <a:ext uri="{FF2B5EF4-FFF2-40B4-BE49-F238E27FC236}">
                <a16:creationId xmlns:a16="http://schemas.microsoft.com/office/drawing/2014/main" id="{51C99A91-B897-8466-CAF0-2ECDFC6A6565}"/>
              </a:ext>
            </a:extLst>
          </p:cNvPr>
          <p:cNvSpPr/>
          <p:nvPr/>
        </p:nvSpPr>
        <p:spPr>
          <a:xfrm flipH="1">
            <a:off x="6762865" y="3334829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1670;p51">
            <a:extLst>
              <a:ext uri="{FF2B5EF4-FFF2-40B4-BE49-F238E27FC236}">
                <a16:creationId xmlns:a16="http://schemas.microsoft.com/office/drawing/2014/main" id="{1E6C848D-3A9D-78CE-1435-37D88240D80B}"/>
              </a:ext>
            </a:extLst>
          </p:cNvPr>
          <p:cNvSpPr/>
          <p:nvPr/>
        </p:nvSpPr>
        <p:spPr>
          <a:xfrm flipH="1">
            <a:off x="6782108" y="3354070"/>
            <a:ext cx="166348" cy="76142"/>
          </a:xfrm>
          <a:custGeom>
            <a:avLst/>
            <a:gdLst/>
            <a:ahLst/>
            <a:cxnLst/>
            <a:rect l="l" t="t" r="r" b="b"/>
            <a:pathLst>
              <a:path w="3856" h="1765" extrusionOk="0">
                <a:moveTo>
                  <a:pt x="3855" y="1"/>
                </a:moveTo>
                <a:cubicBezTo>
                  <a:pt x="3836" y="1"/>
                  <a:pt x="3836" y="20"/>
                  <a:pt x="3836" y="20"/>
                </a:cubicBezTo>
                <a:lnTo>
                  <a:pt x="3836" y="41"/>
                </a:lnTo>
                <a:cubicBezTo>
                  <a:pt x="3814" y="41"/>
                  <a:pt x="3814" y="61"/>
                  <a:pt x="3814" y="61"/>
                </a:cubicBezTo>
                <a:cubicBezTo>
                  <a:pt x="3795" y="61"/>
                  <a:pt x="3774" y="82"/>
                  <a:pt x="3754" y="82"/>
                </a:cubicBezTo>
                <a:lnTo>
                  <a:pt x="3754" y="101"/>
                </a:lnTo>
                <a:lnTo>
                  <a:pt x="1888" y="1177"/>
                </a:lnTo>
                <a:cubicBezTo>
                  <a:pt x="1867" y="1197"/>
                  <a:pt x="1847" y="1197"/>
                  <a:pt x="1826" y="1218"/>
                </a:cubicBezTo>
                <a:lnTo>
                  <a:pt x="1766" y="1218"/>
                </a:lnTo>
                <a:cubicBezTo>
                  <a:pt x="1745" y="1237"/>
                  <a:pt x="1726" y="1237"/>
                  <a:pt x="1705" y="1237"/>
                </a:cubicBezTo>
                <a:lnTo>
                  <a:pt x="1583" y="1237"/>
                </a:lnTo>
                <a:cubicBezTo>
                  <a:pt x="1563" y="1218"/>
                  <a:pt x="1563" y="1218"/>
                  <a:pt x="1542" y="1218"/>
                </a:cubicBezTo>
                <a:lnTo>
                  <a:pt x="1523" y="1218"/>
                </a:lnTo>
                <a:cubicBezTo>
                  <a:pt x="1502" y="1218"/>
                  <a:pt x="1482" y="1197"/>
                  <a:pt x="1482" y="1197"/>
                </a:cubicBezTo>
                <a:cubicBezTo>
                  <a:pt x="1461" y="1197"/>
                  <a:pt x="1442" y="1177"/>
                  <a:pt x="1421" y="1177"/>
                </a:cubicBezTo>
                <a:lnTo>
                  <a:pt x="103" y="426"/>
                </a:lnTo>
                <a:cubicBezTo>
                  <a:pt x="41" y="385"/>
                  <a:pt x="1" y="325"/>
                  <a:pt x="1" y="285"/>
                </a:cubicBezTo>
                <a:lnTo>
                  <a:pt x="1" y="812"/>
                </a:lnTo>
                <a:cubicBezTo>
                  <a:pt x="1" y="853"/>
                  <a:pt x="41" y="913"/>
                  <a:pt x="103" y="934"/>
                </a:cubicBezTo>
                <a:lnTo>
                  <a:pt x="1421" y="1705"/>
                </a:lnTo>
                <a:cubicBezTo>
                  <a:pt x="1442" y="1705"/>
                  <a:pt x="1461" y="1724"/>
                  <a:pt x="1482" y="1724"/>
                </a:cubicBezTo>
                <a:cubicBezTo>
                  <a:pt x="1482" y="1724"/>
                  <a:pt x="1502" y="1745"/>
                  <a:pt x="1523" y="1745"/>
                </a:cubicBezTo>
                <a:lnTo>
                  <a:pt x="1542" y="1745"/>
                </a:lnTo>
                <a:cubicBezTo>
                  <a:pt x="1563" y="1745"/>
                  <a:pt x="1563" y="1745"/>
                  <a:pt x="1583" y="1765"/>
                </a:cubicBezTo>
                <a:lnTo>
                  <a:pt x="1705" y="1765"/>
                </a:lnTo>
                <a:cubicBezTo>
                  <a:pt x="1726" y="1765"/>
                  <a:pt x="1745" y="1745"/>
                  <a:pt x="1745" y="1745"/>
                </a:cubicBezTo>
                <a:lnTo>
                  <a:pt x="1826" y="1745"/>
                </a:lnTo>
                <a:cubicBezTo>
                  <a:pt x="1847" y="1724"/>
                  <a:pt x="1867" y="1724"/>
                  <a:pt x="1888" y="1705"/>
                </a:cubicBezTo>
                <a:lnTo>
                  <a:pt x="3754" y="629"/>
                </a:lnTo>
                <a:lnTo>
                  <a:pt x="3754" y="609"/>
                </a:lnTo>
                <a:cubicBezTo>
                  <a:pt x="3774" y="609"/>
                  <a:pt x="3795" y="588"/>
                  <a:pt x="3795" y="588"/>
                </a:cubicBezTo>
                <a:cubicBezTo>
                  <a:pt x="3814" y="588"/>
                  <a:pt x="3814" y="569"/>
                  <a:pt x="3814" y="569"/>
                </a:cubicBezTo>
                <a:lnTo>
                  <a:pt x="3836" y="548"/>
                </a:lnTo>
                <a:cubicBezTo>
                  <a:pt x="3836" y="548"/>
                  <a:pt x="3836" y="528"/>
                  <a:pt x="3855" y="528"/>
                </a:cubicBezTo>
                <a:lnTo>
                  <a:pt x="3855" y="507"/>
                </a:lnTo>
                <a:lnTo>
                  <a:pt x="3855" y="488"/>
                </a:lnTo>
                <a:lnTo>
                  <a:pt x="385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1671;p51">
            <a:extLst>
              <a:ext uri="{FF2B5EF4-FFF2-40B4-BE49-F238E27FC236}">
                <a16:creationId xmlns:a16="http://schemas.microsoft.com/office/drawing/2014/main" id="{97D449A9-0EBB-BCD9-19B3-607697578B33}"/>
              </a:ext>
            </a:extLst>
          </p:cNvPr>
          <p:cNvSpPr/>
          <p:nvPr/>
        </p:nvSpPr>
        <p:spPr>
          <a:xfrm flipH="1">
            <a:off x="6388275" y="3242077"/>
            <a:ext cx="70922" cy="61302"/>
          </a:xfrm>
          <a:custGeom>
            <a:avLst/>
            <a:gdLst/>
            <a:ahLst/>
            <a:cxnLst/>
            <a:rect l="l" t="t" r="r" b="b"/>
            <a:pathLst>
              <a:path w="1644" h="1421" extrusionOk="0">
                <a:moveTo>
                  <a:pt x="1643" y="0"/>
                </a:moveTo>
                <a:lnTo>
                  <a:pt x="1624" y="19"/>
                </a:lnTo>
                <a:cubicBezTo>
                  <a:pt x="1624" y="41"/>
                  <a:pt x="1603" y="41"/>
                  <a:pt x="1603" y="41"/>
                </a:cubicBezTo>
                <a:lnTo>
                  <a:pt x="1562" y="81"/>
                </a:lnTo>
                <a:lnTo>
                  <a:pt x="244" y="852"/>
                </a:lnTo>
                <a:cubicBezTo>
                  <a:pt x="223" y="852"/>
                  <a:pt x="204" y="872"/>
                  <a:pt x="163" y="872"/>
                </a:cubicBezTo>
                <a:cubicBezTo>
                  <a:pt x="142" y="872"/>
                  <a:pt x="122" y="893"/>
                  <a:pt x="101" y="893"/>
                </a:cubicBezTo>
                <a:lnTo>
                  <a:pt x="1" y="893"/>
                </a:lnTo>
                <a:lnTo>
                  <a:pt x="1" y="1420"/>
                </a:lnTo>
                <a:lnTo>
                  <a:pt x="101" y="1420"/>
                </a:lnTo>
                <a:cubicBezTo>
                  <a:pt x="122" y="1420"/>
                  <a:pt x="142" y="1399"/>
                  <a:pt x="163" y="1399"/>
                </a:cubicBezTo>
                <a:cubicBezTo>
                  <a:pt x="204" y="1399"/>
                  <a:pt x="223" y="1380"/>
                  <a:pt x="244" y="1358"/>
                </a:cubicBezTo>
                <a:lnTo>
                  <a:pt x="1562" y="609"/>
                </a:lnTo>
                <a:lnTo>
                  <a:pt x="1603" y="568"/>
                </a:lnTo>
                <a:cubicBezTo>
                  <a:pt x="1603" y="568"/>
                  <a:pt x="1624" y="568"/>
                  <a:pt x="1624" y="547"/>
                </a:cubicBezTo>
                <a:lnTo>
                  <a:pt x="1643" y="527"/>
                </a:lnTo>
                <a:lnTo>
                  <a:pt x="1643" y="506"/>
                </a:lnTo>
                <a:lnTo>
                  <a:pt x="1643" y="487"/>
                </a:lnTo>
                <a:lnTo>
                  <a:pt x="1643" y="466"/>
                </a:lnTo>
                <a:lnTo>
                  <a:pt x="164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1672;p51">
            <a:extLst>
              <a:ext uri="{FF2B5EF4-FFF2-40B4-BE49-F238E27FC236}">
                <a16:creationId xmlns:a16="http://schemas.microsoft.com/office/drawing/2014/main" id="{4252B7DD-78E7-BD92-624C-480CE66F32E5}"/>
              </a:ext>
            </a:extLst>
          </p:cNvPr>
          <p:cNvSpPr/>
          <p:nvPr/>
        </p:nvSpPr>
        <p:spPr>
          <a:xfrm flipH="1">
            <a:off x="6459154" y="3280558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1673;p51">
            <a:extLst>
              <a:ext uri="{FF2B5EF4-FFF2-40B4-BE49-F238E27FC236}">
                <a16:creationId xmlns:a16="http://schemas.microsoft.com/office/drawing/2014/main" id="{3F15E70D-190F-A432-DCAF-8415828C03F3}"/>
              </a:ext>
            </a:extLst>
          </p:cNvPr>
          <p:cNvSpPr/>
          <p:nvPr/>
        </p:nvSpPr>
        <p:spPr>
          <a:xfrm flipH="1">
            <a:off x="6459156" y="3239402"/>
            <a:ext cx="70965" cy="63977"/>
          </a:xfrm>
          <a:custGeom>
            <a:avLst/>
            <a:gdLst/>
            <a:ahLst/>
            <a:cxnLst/>
            <a:rect l="l" t="t" r="r" b="b"/>
            <a:pathLst>
              <a:path w="1645" h="1483" extrusionOk="0">
                <a:moveTo>
                  <a:pt x="1" y="0"/>
                </a:moveTo>
                <a:lnTo>
                  <a:pt x="1" y="528"/>
                </a:lnTo>
                <a:cubicBezTo>
                  <a:pt x="1" y="589"/>
                  <a:pt x="41" y="630"/>
                  <a:pt x="103" y="671"/>
                </a:cubicBezTo>
                <a:lnTo>
                  <a:pt x="1421" y="1420"/>
                </a:lnTo>
                <a:cubicBezTo>
                  <a:pt x="1442" y="1442"/>
                  <a:pt x="1461" y="1442"/>
                  <a:pt x="1461" y="1461"/>
                </a:cubicBezTo>
                <a:lnTo>
                  <a:pt x="1502" y="1461"/>
                </a:lnTo>
                <a:cubicBezTo>
                  <a:pt x="1523" y="1461"/>
                  <a:pt x="1523" y="1482"/>
                  <a:pt x="1543" y="1482"/>
                </a:cubicBezTo>
                <a:lnTo>
                  <a:pt x="1645" y="1482"/>
                </a:lnTo>
                <a:lnTo>
                  <a:pt x="1645" y="955"/>
                </a:lnTo>
                <a:lnTo>
                  <a:pt x="1543" y="955"/>
                </a:lnTo>
                <a:cubicBezTo>
                  <a:pt x="1543" y="955"/>
                  <a:pt x="1523" y="934"/>
                  <a:pt x="1502" y="934"/>
                </a:cubicBezTo>
                <a:lnTo>
                  <a:pt x="1461" y="934"/>
                </a:lnTo>
                <a:cubicBezTo>
                  <a:pt x="1461" y="914"/>
                  <a:pt x="1442" y="914"/>
                  <a:pt x="1421" y="914"/>
                </a:cubicBezTo>
                <a:lnTo>
                  <a:pt x="103" y="143"/>
                </a:lnTo>
                <a:cubicBezTo>
                  <a:pt x="41" y="103"/>
                  <a:pt x="1" y="62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1674;p51">
            <a:extLst>
              <a:ext uri="{FF2B5EF4-FFF2-40B4-BE49-F238E27FC236}">
                <a16:creationId xmlns:a16="http://schemas.microsoft.com/office/drawing/2014/main" id="{87312C26-6C15-AAD4-798C-73383A57F047}"/>
              </a:ext>
            </a:extLst>
          </p:cNvPr>
          <p:cNvSpPr/>
          <p:nvPr/>
        </p:nvSpPr>
        <p:spPr>
          <a:xfrm flipH="1">
            <a:off x="6485386" y="3296304"/>
            <a:ext cx="142750" cy="63890"/>
          </a:xfrm>
          <a:custGeom>
            <a:avLst/>
            <a:gdLst/>
            <a:ahLst/>
            <a:cxnLst/>
            <a:rect l="l" t="t" r="r" b="b"/>
            <a:pathLst>
              <a:path w="3309" h="1481" extrusionOk="0">
                <a:moveTo>
                  <a:pt x="3308" y="1"/>
                </a:moveTo>
                <a:lnTo>
                  <a:pt x="3307" y="20"/>
                </a:lnTo>
                <a:lnTo>
                  <a:pt x="3308" y="20"/>
                </a:lnTo>
                <a:lnTo>
                  <a:pt x="3308" y="1"/>
                </a:lnTo>
                <a:close/>
                <a:moveTo>
                  <a:pt x="1" y="1"/>
                </a:moveTo>
                <a:lnTo>
                  <a:pt x="1" y="528"/>
                </a:lnTo>
                <a:cubicBezTo>
                  <a:pt x="1" y="588"/>
                  <a:pt x="41" y="629"/>
                  <a:pt x="103" y="669"/>
                </a:cubicBezTo>
                <a:lnTo>
                  <a:pt x="1421" y="1421"/>
                </a:lnTo>
                <a:cubicBezTo>
                  <a:pt x="1442" y="1440"/>
                  <a:pt x="1461" y="1440"/>
                  <a:pt x="1482" y="1461"/>
                </a:cubicBezTo>
                <a:lnTo>
                  <a:pt x="1523" y="1461"/>
                </a:lnTo>
                <a:lnTo>
                  <a:pt x="1542" y="1481"/>
                </a:lnTo>
                <a:lnTo>
                  <a:pt x="1745" y="1481"/>
                </a:lnTo>
                <a:cubicBezTo>
                  <a:pt x="1766" y="1481"/>
                  <a:pt x="1807" y="1461"/>
                  <a:pt x="1826" y="1461"/>
                </a:cubicBezTo>
                <a:cubicBezTo>
                  <a:pt x="1848" y="1461"/>
                  <a:pt x="1867" y="1440"/>
                  <a:pt x="1888" y="1421"/>
                </a:cubicBezTo>
                <a:lnTo>
                  <a:pt x="3206" y="669"/>
                </a:lnTo>
                <a:lnTo>
                  <a:pt x="3246" y="629"/>
                </a:lnTo>
                <a:cubicBezTo>
                  <a:pt x="3246" y="629"/>
                  <a:pt x="3268" y="629"/>
                  <a:pt x="3268" y="609"/>
                </a:cubicBezTo>
                <a:lnTo>
                  <a:pt x="3287" y="588"/>
                </a:lnTo>
                <a:lnTo>
                  <a:pt x="3287" y="569"/>
                </a:lnTo>
                <a:lnTo>
                  <a:pt x="3287" y="548"/>
                </a:lnTo>
                <a:lnTo>
                  <a:pt x="3287" y="528"/>
                </a:lnTo>
                <a:lnTo>
                  <a:pt x="3307" y="20"/>
                </a:lnTo>
                <a:lnTo>
                  <a:pt x="3287" y="20"/>
                </a:lnTo>
                <a:lnTo>
                  <a:pt x="3287" y="41"/>
                </a:lnTo>
                <a:lnTo>
                  <a:pt x="3287" y="61"/>
                </a:lnTo>
                <a:cubicBezTo>
                  <a:pt x="3287" y="82"/>
                  <a:pt x="3268" y="82"/>
                  <a:pt x="3268" y="82"/>
                </a:cubicBezTo>
                <a:cubicBezTo>
                  <a:pt x="3268" y="101"/>
                  <a:pt x="3246" y="101"/>
                  <a:pt x="3246" y="101"/>
                </a:cubicBezTo>
                <a:cubicBezTo>
                  <a:pt x="3246" y="123"/>
                  <a:pt x="3227" y="123"/>
                  <a:pt x="3206" y="142"/>
                </a:cubicBezTo>
                <a:lnTo>
                  <a:pt x="1888" y="913"/>
                </a:lnTo>
                <a:cubicBezTo>
                  <a:pt x="1867" y="913"/>
                  <a:pt x="1848" y="934"/>
                  <a:pt x="1826" y="934"/>
                </a:cubicBezTo>
                <a:cubicBezTo>
                  <a:pt x="1807" y="934"/>
                  <a:pt x="1786" y="953"/>
                  <a:pt x="1766" y="953"/>
                </a:cubicBezTo>
                <a:lnTo>
                  <a:pt x="1542" y="953"/>
                </a:lnTo>
                <a:lnTo>
                  <a:pt x="1523" y="934"/>
                </a:lnTo>
                <a:lnTo>
                  <a:pt x="1482" y="934"/>
                </a:lnTo>
                <a:cubicBezTo>
                  <a:pt x="1461" y="913"/>
                  <a:pt x="1442" y="913"/>
                  <a:pt x="1421" y="913"/>
                </a:cubicBezTo>
                <a:lnTo>
                  <a:pt x="103" y="142"/>
                </a:lnTo>
                <a:cubicBezTo>
                  <a:pt x="41" y="101"/>
                  <a:pt x="1" y="6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1675;p51">
            <a:extLst>
              <a:ext uri="{FF2B5EF4-FFF2-40B4-BE49-F238E27FC236}">
                <a16:creationId xmlns:a16="http://schemas.microsoft.com/office/drawing/2014/main" id="{A3A3FFC4-ADD3-88B9-F73C-7DC232B8B26E}"/>
              </a:ext>
            </a:extLst>
          </p:cNvPr>
          <p:cNvSpPr/>
          <p:nvPr/>
        </p:nvSpPr>
        <p:spPr>
          <a:xfrm flipH="1">
            <a:off x="6583401" y="3354070"/>
            <a:ext cx="76228" cy="63071"/>
          </a:xfrm>
          <a:custGeom>
            <a:avLst/>
            <a:gdLst/>
            <a:ahLst/>
            <a:cxnLst/>
            <a:rect l="l" t="t" r="r" b="b"/>
            <a:pathLst>
              <a:path w="1767" h="1462" extrusionOk="0">
                <a:moveTo>
                  <a:pt x="1766" y="1"/>
                </a:moveTo>
                <a:cubicBezTo>
                  <a:pt x="1766" y="20"/>
                  <a:pt x="1745" y="20"/>
                  <a:pt x="1745" y="20"/>
                </a:cubicBezTo>
                <a:lnTo>
                  <a:pt x="1745" y="41"/>
                </a:lnTo>
                <a:cubicBezTo>
                  <a:pt x="1745" y="61"/>
                  <a:pt x="1745" y="61"/>
                  <a:pt x="1725" y="61"/>
                </a:cubicBezTo>
                <a:cubicBezTo>
                  <a:pt x="1725" y="82"/>
                  <a:pt x="1725" y="82"/>
                  <a:pt x="1704" y="82"/>
                </a:cubicBezTo>
                <a:cubicBezTo>
                  <a:pt x="1704" y="101"/>
                  <a:pt x="1685" y="101"/>
                  <a:pt x="1664" y="122"/>
                </a:cubicBezTo>
                <a:lnTo>
                  <a:pt x="346" y="893"/>
                </a:lnTo>
                <a:cubicBezTo>
                  <a:pt x="325" y="893"/>
                  <a:pt x="305" y="913"/>
                  <a:pt x="284" y="913"/>
                </a:cubicBezTo>
                <a:cubicBezTo>
                  <a:pt x="265" y="913"/>
                  <a:pt x="244" y="934"/>
                  <a:pt x="224" y="934"/>
                </a:cubicBezTo>
                <a:lnTo>
                  <a:pt x="0" y="934"/>
                </a:lnTo>
                <a:lnTo>
                  <a:pt x="0" y="1461"/>
                </a:lnTo>
                <a:lnTo>
                  <a:pt x="224" y="1461"/>
                </a:lnTo>
                <a:cubicBezTo>
                  <a:pt x="244" y="1461"/>
                  <a:pt x="265" y="1440"/>
                  <a:pt x="284" y="1440"/>
                </a:cubicBezTo>
                <a:cubicBezTo>
                  <a:pt x="305" y="1440"/>
                  <a:pt x="325" y="1421"/>
                  <a:pt x="346" y="1400"/>
                </a:cubicBezTo>
                <a:lnTo>
                  <a:pt x="1664" y="650"/>
                </a:lnTo>
                <a:cubicBezTo>
                  <a:pt x="1685" y="629"/>
                  <a:pt x="1704" y="629"/>
                  <a:pt x="1704" y="609"/>
                </a:cubicBezTo>
                <a:cubicBezTo>
                  <a:pt x="1725" y="609"/>
                  <a:pt x="1725" y="609"/>
                  <a:pt x="1725" y="588"/>
                </a:cubicBezTo>
                <a:cubicBezTo>
                  <a:pt x="1725" y="588"/>
                  <a:pt x="1745" y="588"/>
                  <a:pt x="1745" y="569"/>
                </a:cubicBezTo>
                <a:lnTo>
                  <a:pt x="1745" y="548"/>
                </a:lnTo>
                <a:lnTo>
                  <a:pt x="1766" y="528"/>
                </a:lnTo>
                <a:lnTo>
                  <a:pt x="1766" y="507"/>
                </a:lnTo>
                <a:lnTo>
                  <a:pt x="176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1676;p51">
            <a:extLst>
              <a:ext uri="{FF2B5EF4-FFF2-40B4-BE49-F238E27FC236}">
                <a16:creationId xmlns:a16="http://schemas.microsoft.com/office/drawing/2014/main" id="{07970F7A-8C21-E09B-14A5-3D88C76B400F}"/>
              </a:ext>
            </a:extLst>
          </p:cNvPr>
          <p:cNvSpPr/>
          <p:nvPr/>
        </p:nvSpPr>
        <p:spPr>
          <a:xfrm flipH="1">
            <a:off x="6659586" y="3394320"/>
            <a:ext cx="43" cy="4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rgbClr val="548F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1677;p51">
            <a:extLst>
              <a:ext uri="{FF2B5EF4-FFF2-40B4-BE49-F238E27FC236}">
                <a16:creationId xmlns:a16="http://schemas.microsoft.com/office/drawing/2014/main" id="{B1329F95-B8BE-5B42-EEE2-78380A340D35}"/>
              </a:ext>
            </a:extLst>
          </p:cNvPr>
          <p:cNvSpPr/>
          <p:nvPr/>
        </p:nvSpPr>
        <p:spPr>
          <a:xfrm flipH="1">
            <a:off x="6659587" y="3353164"/>
            <a:ext cx="66565" cy="63977"/>
          </a:xfrm>
          <a:custGeom>
            <a:avLst/>
            <a:gdLst/>
            <a:ahLst/>
            <a:cxnLst/>
            <a:rect l="l" t="t" r="r" b="b"/>
            <a:pathLst>
              <a:path w="1543" h="1483" extrusionOk="0">
                <a:moveTo>
                  <a:pt x="22" y="1"/>
                </a:moveTo>
                <a:lnTo>
                  <a:pt x="0" y="528"/>
                </a:lnTo>
                <a:cubicBezTo>
                  <a:pt x="0" y="590"/>
                  <a:pt x="41" y="630"/>
                  <a:pt x="103" y="671"/>
                </a:cubicBezTo>
                <a:lnTo>
                  <a:pt x="1421" y="1421"/>
                </a:lnTo>
                <a:cubicBezTo>
                  <a:pt x="1442" y="1442"/>
                  <a:pt x="1461" y="1442"/>
                  <a:pt x="1482" y="1461"/>
                </a:cubicBezTo>
                <a:lnTo>
                  <a:pt x="1523" y="1461"/>
                </a:lnTo>
                <a:lnTo>
                  <a:pt x="1542" y="1482"/>
                </a:lnTo>
                <a:lnTo>
                  <a:pt x="1542" y="955"/>
                </a:lnTo>
                <a:lnTo>
                  <a:pt x="1523" y="934"/>
                </a:lnTo>
                <a:lnTo>
                  <a:pt x="1482" y="934"/>
                </a:lnTo>
                <a:cubicBezTo>
                  <a:pt x="1461" y="914"/>
                  <a:pt x="1442" y="914"/>
                  <a:pt x="1421" y="914"/>
                </a:cubicBezTo>
                <a:lnTo>
                  <a:pt x="103" y="143"/>
                </a:lnTo>
                <a:cubicBezTo>
                  <a:pt x="41" y="103"/>
                  <a:pt x="22" y="62"/>
                  <a:pt x="2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1678;p51">
            <a:extLst>
              <a:ext uri="{FF2B5EF4-FFF2-40B4-BE49-F238E27FC236}">
                <a16:creationId xmlns:a16="http://schemas.microsoft.com/office/drawing/2014/main" id="{F0ADE075-8983-9E14-69A4-D87F233648BB}"/>
              </a:ext>
            </a:extLst>
          </p:cNvPr>
          <p:cNvSpPr/>
          <p:nvPr/>
        </p:nvSpPr>
        <p:spPr>
          <a:xfrm flipH="1">
            <a:off x="6725205" y="3430170"/>
            <a:ext cx="112078" cy="68334"/>
          </a:xfrm>
          <a:custGeom>
            <a:avLst/>
            <a:gdLst/>
            <a:ahLst/>
            <a:cxnLst/>
            <a:rect l="l" t="t" r="r" b="b"/>
            <a:pathLst>
              <a:path w="2598" h="1584" extrusionOk="0">
                <a:moveTo>
                  <a:pt x="20" y="1"/>
                </a:moveTo>
                <a:lnTo>
                  <a:pt x="1" y="528"/>
                </a:lnTo>
                <a:cubicBezTo>
                  <a:pt x="1" y="590"/>
                  <a:pt x="41" y="631"/>
                  <a:pt x="101" y="671"/>
                </a:cubicBezTo>
                <a:lnTo>
                  <a:pt x="1603" y="1543"/>
                </a:lnTo>
                <a:cubicBezTo>
                  <a:pt x="1624" y="1543"/>
                  <a:pt x="1643" y="1543"/>
                  <a:pt x="1643" y="1564"/>
                </a:cubicBezTo>
                <a:lnTo>
                  <a:pt x="1684" y="1564"/>
                </a:lnTo>
                <a:cubicBezTo>
                  <a:pt x="1705" y="1564"/>
                  <a:pt x="1724" y="1583"/>
                  <a:pt x="1724" y="1583"/>
                </a:cubicBezTo>
                <a:lnTo>
                  <a:pt x="1927" y="1583"/>
                </a:lnTo>
                <a:cubicBezTo>
                  <a:pt x="1948" y="1583"/>
                  <a:pt x="1968" y="1564"/>
                  <a:pt x="1989" y="1564"/>
                </a:cubicBezTo>
                <a:cubicBezTo>
                  <a:pt x="2029" y="1564"/>
                  <a:pt x="2049" y="1543"/>
                  <a:pt x="2070" y="1543"/>
                </a:cubicBezTo>
                <a:lnTo>
                  <a:pt x="2495" y="1280"/>
                </a:lnTo>
                <a:lnTo>
                  <a:pt x="2516" y="1280"/>
                </a:lnTo>
                <a:cubicBezTo>
                  <a:pt x="2516" y="1259"/>
                  <a:pt x="2536" y="1259"/>
                  <a:pt x="2557" y="1239"/>
                </a:cubicBezTo>
                <a:lnTo>
                  <a:pt x="2576" y="1218"/>
                </a:lnTo>
                <a:lnTo>
                  <a:pt x="2576" y="1199"/>
                </a:lnTo>
                <a:cubicBezTo>
                  <a:pt x="2598" y="1199"/>
                  <a:pt x="2598" y="1199"/>
                  <a:pt x="2598" y="1178"/>
                </a:cubicBezTo>
                <a:lnTo>
                  <a:pt x="2598" y="1158"/>
                </a:lnTo>
                <a:lnTo>
                  <a:pt x="2598" y="1137"/>
                </a:lnTo>
                <a:lnTo>
                  <a:pt x="2598" y="671"/>
                </a:lnTo>
                <a:lnTo>
                  <a:pt x="2576" y="671"/>
                </a:lnTo>
                <a:lnTo>
                  <a:pt x="2576" y="691"/>
                </a:lnTo>
                <a:lnTo>
                  <a:pt x="2557" y="712"/>
                </a:lnTo>
                <a:cubicBezTo>
                  <a:pt x="2536" y="731"/>
                  <a:pt x="2536" y="752"/>
                  <a:pt x="2516" y="752"/>
                </a:cubicBezTo>
                <a:lnTo>
                  <a:pt x="2070" y="1015"/>
                </a:lnTo>
                <a:cubicBezTo>
                  <a:pt x="2049" y="1015"/>
                  <a:pt x="2029" y="1036"/>
                  <a:pt x="2008" y="1036"/>
                </a:cubicBezTo>
                <a:cubicBezTo>
                  <a:pt x="1989" y="1036"/>
                  <a:pt x="1968" y="1056"/>
                  <a:pt x="1927" y="1056"/>
                </a:cubicBezTo>
                <a:lnTo>
                  <a:pt x="1724" y="1056"/>
                </a:lnTo>
                <a:cubicBezTo>
                  <a:pt x="1724" y="1056"/>
                  <a:pt x="1705" y="1056"/>
                  <a:pt x="1705" y="1036"/>
                </a:cubicBezTo>
                <a:lnTo>
                  <a:pt x="1664" y="1036"/>
                </a:lnTo>
                <a:cubicBezTo>
                  <a:pt x="1643" y="1015"/>
                  <a:pt x="1624" y="1015"/>
                  <a:pt x="1603" y="1015"/>
                </a:cubicBezTo>
                <a:lnTo>
                  <a:pt x="101" y="144"/>
                </a:lnTo>
                <a:cubicBezTo>
                  <a:pt x="41" y="103"/>
                  <a:pt x="20" y="63"/>
                  <a:pt x="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1679;p51">
            <a:extLst>
              <a:ext uri="{FF2B5EF4-FFF2-40B4-BE49-F238E27FC236}">
                <a16:creationId xmlns:a16="http://schemas.microsoft.com/office/drawing/2014/main" id="{A27307CC-A68C-5E85-B388-63A836EB449C}"/>
              </a:ext>
            </a:extLst>
          </p:cNvPr>
          <p:cNvSpPr/>
          <p:nvPr/>
        </p:nvSpPr>
        <p:spPr>
          <a:xfrm flipH="1">
            <a:off x="6264851" y="3298073"/>
            <a:ext cx="164579" cy="77048"/>
          </a:xfrm>
          <a:custGeom>
            <a:avLst/>
            <a:gdLst/>
            <a:ahLst/>
            <a:cxnLst/>
            <a:rect l="l" t="t" r="r" b="b"/>
            <a:pathLst>
              <a:path w="3815" h="1786" extrusionOk="0">
                <a:moveTo>
                  <a:pt x="1" y="0"/>
                </a:moveTo>
                <a:lnTo>
                  <a:pt x="1" y="507"/>
                </a:lnTo>
                <a:cubicBezTo>
                  <a:pt x="1" y="568"/>
                  <a:pt x="20" y="609"/>
                  <a:pt x="101" y="650"/>
                </a:cubicBezTo>
                <a:lnTo>
                  <a:pt x="1948" y="1724"/>
                </a:lnTo>
                <a:cubicBezTo>
                  <a:pt x="1968" y="1724"/>
                  <a:pt x="1989" y="1745"/>
                  <a:pt x="1989" y="1745"/>
                </a:cubicBezTo>
                <a:cubicBezTo>
                  <a:pt x="2008" y="1745"/>
                  <a:pt x="2029" y="1765"/>
                  <a:pt x="2029" y="1765"/>
                </a:cubicBezTo>
                <a:lnTo>
                  <a:pt x="2110" y="1765"/>
                </a:lnTo>
                <a:cubicBezTo>
                  <a:pt x="2110" y="1786"/>
                  <a:pt x="2130" y="1786"/>
                  <a:pt x="2130" y="1786"/>
                </a:cubicBezTo>
                <a:lnTo>
                  <a:pt x="2232" y="1786"/>
                </a:lnTo>
                <a:cubicBezTo>
                  <a:pt x="2252" y="1786"/>
                  <a:pt x="2273" y="1765"/>
                  <a:pt x="2273" y="1765"/>
                </a:cubicBezTo>
                <a:lnTo>
                  <a:pt x="2333" y="1765"/>
                </a:lnTo>
                <a:cubicBezTo>
                  <a:pt x="2373" y="1745"/>
                  <a:pt x="2394" y="1745"/>
                  <a:pt x="2414" y="1724"/>
                </a:cubicBezTo>
                <a:lnTo>
                  <a:pt x="3733" y="953"/>
                </a:lnTo>
                <a:cubicBezTo>
                  <a:pt x="3753" y="953"/>
                  <a:pt x="3753" y="934"/>
                  <a:pt x="3774" y="934"/>
                </a:cubicBezTo>
                <a:cubicBezTo>
                  <a:pt x="3774" y="912"/>
                  <a:pt x="3793" y="912"/>
                  <a:pt x="3793" y="912"/>
                </a:cubicBezTo>
                <a:cubicBezTo>
                  <a:pt x="3793" y="893"/>
                  <a:pt x="3793" y="893"/>
                  <a:pt x="3814" y="893"/>
                </a:cubicBezTo>
                <a:lnTo>
                  <a:pt x="3814" y="872"/>
                </a:lnTo>
                <a:lnTo>
                  <a:pt x="3814" y="852"/>
                </a:lnTo>
                <a:lnTo>
                  <a:pt x="3814" y="831"/>
                </a:lnTo>
                <a:lnTo>
                  <a:pt x="3814" y="366"/>
                </a:lnTo>
                <a:cubicBezTo>
                  <a:pt x="3793" y="366"/>
                  <a:pt x="3793" y="366"/>
                  <a:pt x="3793" y="385"/>
                </a:cubicBezTo>
                <a:cubicBezTo>
                  <a:pt x="3793" y="385"/>
                  <a:pt x="3774" y="385"/>
                  <a:pt x="3774" y="406"/>
                </a:cubicBezTo>
                <a:cubicBezTo>
                  <a:pt x="3753" y="406"/>
                  <a:pt x="3753" y="426"/>
                  <a:pt x="3733" y="426"/>
                </a:cubicBezTo>
                <a:lnTo>
                  <a:pt x="2414" y="1197"/>
                </a:lnTo>
                <a:cubicBezTo>
                  <a:pt x="2394" y="1218"/>
                  <a:pt x="2373" y="1218"/>
                  <a:pt x="2333" y="1237"/>
                </a:cubicBezTo>
                <a:lnTo>
                  <a:pt x="2273" y="1237"/>
                </a:lnTo>
                <a:cubicBezTo>
                  <a:pt x="2273" y="1237"/>
                  <a:pt x="2252" y="1258"/>
                  <a:pt x="2232" y="1258"/>
                </a:cubicBezTo>
                <a:lnTo>
                  <a:pt x="2130" y="1258"/>
                </a:lnTo>
                <a:cubicBezTo>
                  <a:pt x="2130" y="1258"/>
                  <a:pt x="2110" y="1258"/>
                  <a:pt x="2110" y="1237"/>
                </a:cubicBezTo>
                <a:lnTo>
                  <a:pt x="2029" y="1237"/>
                </a:lnTo>
                <a:cubicBezTo>
                  <a:pt x="2029" y="1237"/>
                  <a:pt x="2008" y="1218"/>
                  <a:pt x="1989" y="1218"/>
                </a:cubicBezTo>
                <a:cubicBezTo>
                  <a:pt x="1989" y="1218"/>
                  <a:pt x="1968" y="1197"/>
                  <a:pt x="1948" y="1197"/>
                </a:cubicBezTo>
                <a:lnTo>
                  <a:pt x="101" y="122"/>
                </a:lnTo>
                <a:cubicBezTo>
                  <a:pt x="41" y="82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1680;p51">
            <a:extLst>
              <a:ext uri="{FF2B5EF4-FFF2-40B4-BE49-F238E27FC236}">
                <a16:creationId xmlns:a16="http://schemas.microsoft.com/office/drawing/2014/main" id="{AF605F54-5330-1D1D-5A2B-B8C98D9B7F0F}"/>
              </a:ext>
            </a:extLst>
          </p:cNvPr>
          <p:cNvSpPr/>
          <p:nvPr/>
        </p:nvSpPr>
        <p:spPr>
          <a:xfrm flipH="1">
            <a:off x="6387371" y="3353164"/>
            <a:ext cx="141844" cy="63977"/>
          </a:xfrm>
          <a:custGeom>
            <a:avLst/>
            <a:gdLst/>
            <a:ahLst/>
            <a:cxnLst/>
            <a:rect l="l" t="t" r="r" b="b"/>
            <a:pathLst>
              <a:path w="3288" h="1483" extrusionOk="0">
                <a:moveTo>
                  <a:pt x="1" y="1"/>
                </a:moveTo>
                <a:lnTo>
                  <a:pt x="1" y="528"/>
                </a:lnTo>
                <a:cubicBezTo>
                  <a:pt x="1" y="569"/>
                  <a:pt x="20" y="630"/>
                  <a:pt x="82" y="671"/>
                </a:cubicBezTo>
                <a:lnTo>
                  <a:pt x="1421" y="1421"/>
                </a:lnTo>
                <a:cubicBezTo>
                  <a:pt x="1421" y="1442"/>
                  <a:pt x="1440" y="1442"/>
                  <a:pt x="1461" y="1442"/>
                </a:cubicBezTo>
                <a:cubicBezTo>
                  <a:pt x="1481" y="1461"/>
                  <a:pt x="1481" y="1461"/>
                  <a:pt x="1502" y="1461"/>
                </a:cubicBezTo>
                <a:lnTo>
                  <a:pt x="1543" y="1461"/>
                </a:lnTo>
                <a:lnTo>
                  <a:pt x="1562" y="1482"/>
                </a:lnTo>
                <a:lnTo>
                  <a:pt x="1745" y="1482"/>
                </a:lnTo>
                <a:cubicBezTo>
                  <a:pt x="1765" y="1461"/>
                  <a:pt x="1786" y="1461"/>
                  <a:pt x="1806" y="1461"/>
                </a:cubicBezTo>
                <a:cubicBezTo>
                  <a:pt x="1827" y="1442"/>
                  <a:pt x="1846" y="1442"/>
                  <a:pt x="1867" y="1421"/>
                </a:cubicBezTo>
                <a:lnTo>
                  <a:pt x="3185" y="650"/>
                </a:lnTo>
                <a:cubicBezTo>
                  <a:pt x="3206" y="650"/>
                  <a:pt x="3226" y="630"/>
                  <a:pt x="3226" y="630"/>
                </a:cubicBezTo>
                <a:cubicBezTo>
                  <a:pt x="3247" y="630"/>
                  <a:pt x="3247" y="609"/>
                  <a:pt x="3247" y="609"/>
                </a:cubicBezTo>
                <a:cubicBezTo>
                  <a:pt x="3266" y="609"/>
                  <a:pt x="3266" y="590"/>
                  <a:pt x="3266" y="590"/>
                </a:cubicBezTo>
                <a:cubicBezTo>
                  <a:pt x="3266" y="590"/>
                  <a:pt x="3266" y="569"/>
                  <a:pt x="3287" y="569"/>
                </a:cubicBezTo>
                <a:lnTo>
                  <a:pt x="3287" y="549"/>
                </a:lnTo>
                <a:lnTo>
                  <a:pt x="3287" y="528"/>
                </a:lnTo>
                <a:lnTo>
                  <a:pt x="3287" y="41"/>
                </a:lnTo>
                <a:cubicBezTo>
                  <a:pt x="3266" y="41"/>
                  <a:pt x="3266" y="62"/>
                  <a:pt x="3266" y="62"/>
                </a:cubicBezTo>
                <a:lnTo>
                  <a:pt x="3266" y="82"/>
                </a:lnTo>
                <a:cubicBezTo>
                  <a:pt x="3247" y="82"/>
                  <a:pt x="3247" y="103"/>
                  <a:pt x="3247" y="103"/>
                </a:cubicBezTo>
                <a:cubicBezTo>
                  <a:pt x="3226" y="103"/>
                  <a:pt x="3206" y="122"/>
                  <a:pt x="3206" y="122"/>
                </a:cubicBezTo>
                <a:cubicBezTo>
                  <a:pt x="3185" y="122"/>
                  <a:pt x="3185" y="122"/>
                  <a:pt x="3185" y="143"/>
                </a:cubicBezTo>
                <a:lnTo>
                  <a:pt x="1887" y="893"/>
                </a:lnTo>
                <a:cubicBezTo>
                  <a:pt x="1846" y="914"/>
                  <a:pt x="1827" y="914"/>
                  <a:pt x="1806" y="934"/>
                </a:cubicBezTo>
                <a:cubicBezTo>
                  <a:pt x="1786" y="934"/>
                  <a:pt x="1765" y="934"/>
                  <a:pt x="1745" y="955"/>
                </a:cubicBezTo>
                <a:lnTo>
                  <a:pt x="1562" y="955"/>
                </a:lnTo>
                <a:cubicBezTo>
                  <a:pt x="1562" y="955"/>
                  <a:pt x="1543" y="955"/>
                  <a:pt x="1543" y="934"/>
                </a:cubicBezTo>
                <a:lnTo>
                  <a:pt x="1502" y="934"/>
                </a:lnTo>
                <a:cubicBezTo>
                  <a:pt x="1481" y="934"/>
                  <a:pt x="1481" y="934"/>
                  <a:pt x="1461" y="914"/>
                </a:cubicBezTo>
                <a:cubicBezTo>
                  <a:pt x="1440" y="914"/>
                  <a:pt x="1421" y="914"/>
                  <a:pt x="1421" y="893"/>
                </a:cubicBezTo>
                <a:lnTo>
                  <a:pt x="101" y="143"/>
                </a:lnTo>
                <a:cubicBezTo>
                  <a:pt x="20" y="103"/>
                  <a:pt x="1" y="4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1681;p51">
            <a:extLst>
              <a:ext uri="{FF2B5EF4-FFF2-40B4-BE49-F238E27FC236}">
                <a16:creationId xmlns:a16="http://schemas.microsoft.com/office/drawing/2014/main" id="{C9878E78-8ADD-3150-5E82-832AA29F7589}"/>
              </a:ext>
            </a:extLst>
          </p:cNvPr>
          <p:cNvSpPr/>
          <p:nvPr/>
        </p:nvSpPr>
        <p:spPr>
          <a:xfrm flipH="1">
            <a:off x="6140563" y="3368910"/>
            <a:ext cx="165485" cy="77997"/>
          </a:xfrm>
          <a:custGeom>
            <a:avLst/>
            <a:gdLst/>
            <a:ahLst/>
            <a:cxnLst/>
            <a:rect l="l" t="t" r="r" b="b"/>
            <a:pathLst>
              <a:path w="3836" h="1808" extrusionOk="0">
                <a:moveTo>
                  <a:pt x="0" y="1"/>
                </a:moveTo>
                <a:lnTo>
                  <a:pt x="0" y="528"/>
                </a:lnTo>
                <a:cubicBezTo>
                  <a:pt x="0" y="569"/>
                  <a:pt x="41" y="631"/>
                  <a:pt x="102" y="671"/>
                </a:cubicBezTo>
                <a:lnTo>
                  <a:pt x="1969" y="1746"/>
                </a:lnTo>
                <a:cubicBezTo>
                  <a:pt x="1988" y="1746"/>
                  <a:pt x="1988" y="1767"/>
                  <a:pt x="2009" y="1767"/>
                </a:cubicBezTo>
                <a:cubicBezTo>
                  <a:pt x="2029" y="1767"/>
                  <a:pt x="2050" y="1767"/>
                  <a:pt x="2050" y="1786"/>
                </a:cubicBezTo>
                <a:lnTo>
                  <a:pt x="2151" y="1786"/>
                </a:lnTo>
                <a:cubicBezTo>
                  <a:pt x="2172" y="1807"/>
                  <a:pt x="2172" y="1807"/>
                  <a:pt x="2191" y="1807"/>
                </a:cubicBezTo>
                <a:lnTo>
                  <a:pt x="2212" y="1807"/>
                </a:lnTo>
                <a:cubicBezTo>
                  <a:pt x="2232" y="1807"/>
                  <a:pt x="2232" y="1786"/>
                  <a:pt x="2253" y="1786"/>
                </a:cubicBezTo>
                <a:lnTo>
                  <a:pt x="2293" y="1786"/>
                </a:lnTo>
                <a:cubicBezTo>
                  <a:pt x="2313" y="1786"/>
                  <a:pt x="2334" y="1786"/>
                  <a:pt x="2353" y="1767"/>
                </a:cubicBezTo>
                <a:cubicBezTo>
                  <a:pt x="2375" y="1767"/>
                  <a:pt x="2415" y="1746"/>
                  <a:pt x="2435" y="1746"/>
                </a:cubicBezTo>
                <a:lnTo>
                  <a:pt x="3733" y="975"/>
                </a:lnTo>
                <a:lnTo>
                  <a:pt x="3754" y="975"/>
                </a:lnTo>
                <a:cubicBezTo>
                  <a:pt x="3754" y="975"/>
                  <a:pt x="3774" y="955"/>
                  <a:pt x="3795" y="955"/>
                </a:cubicBezTo>
                <a:cubicBezTo>
                  <a:pt x="3795" y="934"/>
                  <a:pt x="3795" y="934"/>
                  <a:pt x="3814" y="915"/>
                </a:cubicBezTo>
                <a:lnTo>
                  <a:pt x="3835" y="893"/>
                </a:lnTo>
                <a:lnTo>
                  <a:pt x="3835" y="874"/>
                </a:lnTo>
                <a:lnTo>
                  <a:pt x="3835" y="853"/>
                </a:lnTo>
                <a:lnTo>
                  <a:pt x="3835" y="366"/>
                </a:lnTo>
                <a:lnTo>
                  <a:pt x="3814" y="387"/>
                </a:lnTo>
                <a:lnTo>
                  <a:pt x="3814" y="407"/>
                </a:lnTo>
                <a:cubicBezTo>
                  <a:pt x="3795" y="407"/>
                  <a:pt x="3795" y="407"/>
                  <a:pt x="3795" y="428"/>
                </a:cubicBezTo>
                <a:cubicBezTo>
                  <a:pt x="3774" y="428"/>
                  <a:pt x="3754" y="447"/>
                  <a:pt x="3754" y="447"/>
                </a:cubicBezTo>
                <a:lnTo>
                  <a:pt x="3733" y="447"/>
                </a:lnTo>
                <a:lnTo>
                  <a:pt x="2435" y="1218"/>
                </a:lnTo>
                <a:cubicBezTo>
                  <a:pt x="2415" y="1218"/>
                  <a:pt x="2394" y="1239"/>
                  <a:pt x="2353" y="1239"/>
                </a:cubicBezTo>
                <a:cubicBezTo>
                  <a:pt x="2334" y="1259"/>
                  <a:pt x="2313" y="1259"/>
                  <a:pt x="2293" y="1259"/>
                </a:cubicBezTo>
                <a:lnTo>
                  <a:pt x="2253" y="1259"/>
                </a:lnTo>
                <a:cubicBezTo>
                  <a:pt x="2253" y="1280"/>
                  <a:pt x="2232" y="1280"/>
                  <a:pt x="2212" y="1280"/>
                </a:cubicBezTo>
                <a:lnTo>
                  <a:pt x="2151" y="1280"/>
                </a:lnTo>
                <a:cubicBezTo>
                  <a:pt x="2151" y="1259"/>
                  <a:pt x="2131" y="1259"/>
                  <a:pt x="2131" y="1259"/>
                </a:cubicBezTo>
                <a:lnTo>
                  <a:pt x="2050" y="1259"/>
                </a:lnTo>
                <a:cubicBezTo>
                  <a:pt x="2050" y="1239"/>
                  <a:pt x="2029" y="1239"/>
                  <a:pt x="2009" y="1239"/>
                </a:cubicBezTo>
                <a:cubicBezTo>
                  <a:pt x="1988" y="1239"/>
                  <a:pt x="1988" y="1218"/>
                  <a:pt x="1969" y="1218"/>
                </a:cubicBezTo>
                <a:lnTo>
                  <a:pt x="102" y="144"/>
                </a:lnTo>
                <a:cubicBezTo>
                  <a:pt x="41" y="103"/>
                  <a:pt x="0" y="62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1682;p51">
            <a:extLst>
              <a:ext uri="{FF2B5EF4-FFF2-40B4-BE49-F238E27FC236}">
                <a16:creationId xmlns:a16="http://schemas.microsoft.com/office/drawing/2014/main" id="{1A3784A3-5585-F28B-86FC-C63A5D9FF127}"/>
              </a:ext>
            </a:extLst>
          </p:cNvPr>
          <p:cNvSpPr/>
          <p:nvPr/>
        </p:nvSpPr>
        <p:spPr>
          <a:xfrm flipH="1">
            <a:off x="6238579" y="3411835"/>
            <a:ext cx="189083" cy="91931"/>
          </a:xfrm>
          <a:custGeom>
            <a:avLst/>
            <a:gdLst/>
            <a:ahLst/>
            <a:cxnLst/>
            <a:rect l="l" t="t" r="r" b="b"/>
            <a:pathLst>
              <a:path w="4383" h="2131" extrusionOk="0">
                <a:moveTo>
                  <a:pt x="0" y="1"/>
                </a:moveTo>
                <a:lnTo>
                  <a:pt x="0" y="528"/>
                </a:lnTo>
                <a:cubicBezTo>
                  <a:pt x="0" y="588"/>
                  <a:pt x="41" y="629"/>
                  <a:pt x="101" y="669"/>
                </a:cubicBezTo>
                <a:lnTo>
                  <a:pt x="2516" y="2070"/>
                </a:lnTo>
                <a:cubicBezTo>
                  <a:pt x="2535" y="2070"/>
                  <a:pt x="2556" y="2089"/>
                  <a:pt x="2556" y="2089"/>
                </a:cubicBezTo>
                <a:cubicBezTo>
                  <a:pt x="2576" y="2089"/>
                  <a:pt x="2597" y="2089"/>
                  <a:pt x="2597" y="2111"/>
                </a:cubicBezTo>
                <a:lnTo>
                  <a:pt x="2697" y="2111"/>
                </a:lnTo>
                <a:cubicBezTo>
                  <a:pt x="2719" y="2130"/>
                  <a:pt x="2719" y="2130"/>
                  <a:pt x="2738" y="2130"/>
                </a:cubicBezTo>
                <a:lnTo>
                  <a:pt x="2759" y="2130"/>
                </a:lnTo>
                <a:cubicBezTo>
                  <a:pt x="2779" y="2130"/>
                  <a:pt x="2800" y="2111"/>
                  <a:pt x="2800" y="2111"/>
                </a:cubicBezTo>
                <a:lnTo>
                  <a:pt x="2840" y="2111"/>
                </a:lnTo>
                <a:cubicBezTo>
                  <a:pt x="2860" y="2111"/>
                  <a:pt x="2881" y="2111"/>
                  <a:pt x="2900" y="2089"/>
                </a:cubicBezTo>
                <a:cubicBezTo>
                  <a:pt x="2941" y="2089"/>
                  <a:pt x="2962" y="2070"/>
                  <a:pt x="2981" y="2070"/>
                </a:cubicBezTo>
                <a:lnTo>
                  <a:pt x="4301" y="1299"/>
                </a:lnTo>
                <a:cubicBezTo>
                  <a:pt x="4320" y="1299"/>
                  <a:pt x="4320" y="1278"/>
                  <a:pt x="4342" y="1278"/>
                </a:cubicBezTo>
                <a:cubicBezTo>
                  <a:pt x="4342" y="1258"/>
                  <a:pt x="4361" y="1258"/>
                  <a:pt x="4361" y="1237"/>
                </a:cubicBezTo>
                <a:lnTo>
                  <a:pt x="4382" y="1237"/>
                </a:lnTo>
                <a:lnTo>
                  <a:pt x="4382" y="1218"/>
                </a:lnTo>
                <a:lnTo>
                  <a:pt x="4382" y="1197"/>
                </a:lnTo>
                <a:lnTo>
                  <a:pt x="4382" y="1177"/>
                </a:lnTo>
                <a:lnTo>
                  <a:pt x="4382" y="710"/>
                </a:lnTo>
                <a:cubicBezTo>
                  <a:pt x="4361" y="710"/>
                  <a:pt x="4361" y="710"/>
                  <a:pt x="4361" y="731"/>
                </a:cubicBezTo>
                <a:cubicBezTo>
                  <a:pt x="4361" y="731"/>
                  <a:pt x="4342" y="731"/>
                  <a:pt x="4342" y="751"/>
                </a:cubicBezTo>
                <a:cubicBezTo>
                  <a:pt x="4320" y="751"/>
                  <a:pt x="4320" y="772"/>
                  <a:pt x="4301" y="772"/>
                </a:cubicBezTo>
                <a:lnTo>
                  <a:pt x="2981" y="1543"/>
                </a:lnTo>
                <a:cubicBezTo>
                  <a:pt x="2962" y="1543"/>
                  <a:pt x="2941" y="1562"/>
                  <a:pt x="2900" y="1562"/>
                </a:cubicBezTo>
                <a:cubicBezTo>
                  <a:pt x="2881" y="1583"/>
                  <a:pt x="2860" y="1583"/>
                  <a:pt x="2840" y="1583"/>
                </a:cubicBezTo>
                <a:lnTo>
                  <a:pt x="2800" y="1583"/>
                </a:lnTo>
                <a:cubicBezTo>
                  <a:pt x="2800" y="1603"/>
                  <a:pt x="2779" y="1603"/>
                  <a:pt x="2779" y="1603"/>
                </a:cubicBezTo>
                <a:lnTo>
                  <a:pt x="2738" y="1603"/>
                </a:lnTo>
                <a:cubicBezTo>
                  <a:pt x="2719" y="1603"/>
                  <a:pt x="2719" y="1603"/>
                  <a:pt x="2697" y="1583"/>
                </a:cubicBezTo>
                <a:lnTo>
                  <a:pt x="2597" y="1583"/>
                </a:lnTo>
                <a:cubicBezTo>
                  <a:pt x="2597" y="1562"/>
                  <a:pt x="2576" y="1562"/>
                  <a:pt x="2556" y="1562"/>
                </a:cubicBezTo>
                <a:cubicBezTo>
                  <a:pt x="2556" y="1562"/>
                  <a:pt x="2535" y="1543"/>
                  <a:pt x="2516" y="1543"/>
                </a:cubicBezTo>
                <a:lnTo>
                  <a:pt x="101" y="142"/>
                </a:lnTo>
                <a:cubicBezTo>
                  <a:pt x="41" y="101"/>
                  <a:pt x="0" y="6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1683;p51">
            <a:extLst>
              <a:ext uri="{FF2B5EF4-FFF2-40B4-BE49-F238E27FC236}">
                <a16:creationId xmlns:a16="http://schemas.microsoft.com/office/drawing/2014/main" id="{836C5A0E-37F1-6280-F1A4-2ED883A7D703}"/>
              </a:ext>
            </a:extLst>
          </p:cNvPr>
          <p:cNvSpPr/>
          <p:nvPr/>
        </p:nvSpPr>
        <p:spPr>
          <a:xfrm flipH="1">
            <a:off x="6335777" y="3411835"/>
            <a:ext cx="289685" cy="148833"/>
          </a:xfrm>
          <a:custGeom>
            <a:avLst/>
            <a:gdLst/>
            <a:ahLst/>
            <a:cxnLst/>
            <a:rect l="l" t="t" r="r" b="b"/>
            <a:pathLst>
              <a:path w="6715" h="3450" extrusionOk="0">
                <a:moveTo>
                  <a:pt x="0" y="1"/>
                </a:moveTo>
                <a:lnTo>
                  <a:pt x="0" y="507"/>
                </a:lnTo>
                <a:cubicBezTo>
                  <a:pt x="0" y="569"/>
                  <a:pt x="41" y="609"/>
                  <a:pt x="101" y="650"/>
                </a:cubicBezTo>
                <a:lnTo>
                  <a:pt x="4829" y="3388"/>
                </a:lnTo>
                <a:cubicBezTo>
                  <a:pt x="4848" y="3388"/>
                  <a:pt x="4869" y="3409"/>
                  <a:pt x="4889" y="3409"/>
                </a:cubicBezTo>
                <a:cubicBezTo>
                  <a:pt x="4889" y="3409"/>
                  <a:pt x="4910" y="3409"/>
                  <a:pt x="4929" y="3428"/>
                </a:cubicBezTo>
                <a:lnTo>
                  <a:pt x="5010" y="3428"/>
                </a:lnTo>
                <a:cubicBezTo>
                  <a:pt x="5031" y="3428"/>
                  <a:pt x="5031" y="3449"/>
                  <a:pt x="5051" y="3449"/>
                </a:cubicBezTo>
                <a:lnTo>
                  <a:pt x="5091" y="3449"/>
                </a:lnTo>
                <a:lnTo>
                  <a:pt x="5113" y="3428"/>
                </a:lnTo>
                <a:lnTo>
                  <a:pt x="5153" y="3428"/>
                </a:lnTo>
                <a:cubicBezTo>
                  <a:pt x="5194" y="3428"/>
                  <a:pt x="5213" y="3428"/>
                  <a:pt x="5234" y="3409"/>
                </a:cubicBezTo>
                <a:cubicBezTo>
                  <a:pt x="5254" y="3409"/>
                  <a:pt x="5275" y="3388"/>
                  <a:pt x="5294" y="3388"/>
                </a:cubicBezTo>
                <a:lnTo>
                  <a:pt x="6614" y="2617"/>
                </a:lnTo>
                <a:cubicBezTo>
                  <a:pt x="6633" y="2617"/>
                  <a:pt x="6633" y="2597"/>
                  <a:pt x="6654" y="2597"/>
                </a:cubicBezTo>
                <a:cubicBezTo>
                  <a:pt x="6654" y="2576"/>
                  <a:pt x="6674" y="2576"/>
                  <a:pt x="6674" y="2557"/>
                </a:cubicBezTo>
                <a:cubicBezTo>
                  <a:pt x="6674" y="2557"/>
                  <a:pt x="6695" y="2557"/>
                  <a:pt x="6695" y="2536"/>
                </a:cubicBezTo>
                <a:lnTo>
                  <a:pt x="6695" y="2516"/>
                </a:lnTo>
                <a:lnTo>
                  <a:pt x="6695" y="2495"/>
                </a:lnTo>
                <a:lnTo>
                  <a:pt x="6714" y="2495"/>
                </a:lnTo>
                <a:lnTo>
                  <a:pt x="6714" y="1968"/>
                </a:lnTo>
                <a:lnTo>
                  <a:pt x="6695" y="1989"/>
                </a:lnTo>
                <a:lnTo>
                  <a:pt x="6695" y="2008"/>
                </a:lnTo>
                <a:lnTo>
                  <a:pt x="6695" y="2029"/>
                </a:lnTo>
                <a:lnTo>
                  <a:pt x="6674" y="2029"/>
                </a:lnTo>
                <a:cubicBezTo>
                  <a:pt x="6674" y="2049"/>
                  <a:pt x="6654" y="2049"/>
                  <a:pt x="6654" y="2070"/>
                </a:cubicBezTo>
                <a:cubicBezTo>
                  <a:pt x="6654" y="2070"/>
                  <a:pt x="6633" y="2089"/>
                  <a:pt x="6614" y="2089"/>
                </a:cubicBezTo>
                <a:lnTo>
                  <a:pt x="5294" y="2860"/>
                </a:lnTo>
                <a:cubicBezTo>
                  <a:pt x="5275" y="2860"/>
                  <a:pt x="5254" y="2881"/>
                  <a:pt x="5234" y="2881"/>
                </a:cubicBezTo>
                <a:cubicBezTo>
                  <a:pt x="5213" y="2901"/>
                  <a:pt x="5194" y="2901"/>
                  <a:pt x="5173" y="2901"/>
                </a:cubicBezTo>
                <a:lnTo>
                  <a:pt x="5113" y="2901"/>
                </a:lnTo>
                <a:lnTo>
                  <a:pt x="5091" y="2922"/>
                </a:lnTo>
                <a:lnTo>
                  <a:pt x="5051" y="2922"/>
                </a:lnTo>
                <a:cubicBezTo>
                  <a:pt x="5051" y="2922"/>
                  <a:pt x="5031" y="2922"/>
                  <a:pt x="5010" y="2901"/>
                </a:cubicBezTo>
                <a:lnTo>
                  <a:pt x="4929" y="2901"/>
                </a:lnTo>
                <a:cubicBezTo>
                  <a:pt x="4910" y="2881"/>
                  <a:pt x="4889" y="2881"/>
                  <a:pt x="4889" y="2881"/>
                </a:cubicBezTo>
                <a:cubicBezTo>
                  <a:pt x="4869" y="2881"/>
                  <a:pt x="4848" y="2860"/>
                  <a:pt x="4829" y="2860"/>
                </a:cubicBezTo>
                <a:lnTo>
                  <a:pt x="101" y="122"/>
                </a:lnTo>
                <a:cubicBezTo>
                  <a:pt x="41" y="82"/>
                  <a:pt x="0" y="4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1684;p51">
            <a:extLst>
              <a:ext uri="{FF2B5EF4-FFF2-40B4-BE49-F238E27FC236}">
                <a16:creationId xmlns:a16="http://schemas.microsoft.com/office/drawing/2014/main" id="{0F004209-9AFE-35CF-7C3F-A936659852FA}"/>
              </a:ext>
            </a:extLst>
          </p:cNvPr>
          <p:cNvSpPr/>
          <p:nvPr/>
        </p:nvSpPr>
        <p:spPr>
          <a:xfrm flipH="1">
            <a:off x="6552815" y="3458211"/>
            <a:ext cx="111172" cy="68291"/>
          </a:xfrm>
          <a:custGeom>
            <a:avLst/>
            <a:gdLst/>
            <a:ahLst/>
            <a:cxnLst/>
            <a:rect l="l" t="t" r="r" b="b"/>
            <a:pathLst>
              <a:path w="2577" h="1583" extrusionOk="0">
                <a:moveTo>
                  <a:pt x="1" y="0"/>
                </a:moveTo>
                <a:lnTo>
                  <a:pt x="1" y="528"/>
                </a:lnTo>
                <a:cubicBezTo>
                  <a:pt x="1" y="568"/>
                  <a:pt x="20" y="630"/>
                  <a:pt x="82" y="670"/>
                </a:cubicBezTo>
                <a:lnTo>
                  <a:pt x="1583" y="1522"/>
                </a:lnTo>
                <a:cubicBezTo>
                  <a:pt x="1602" y="1542"/>
                  <a:pt x="1624" y="1542"/>
                  <a:pt x="1643" y="1542"/>
                </a:cubicBezTo>
                <a:cubicBezTo>
                  <a:pt x="1643" y="1563"/>
                  <a:pt x="1664" y="1563"/>
                  <a:pt x="1684" y="1563"/>
                </a:cubicBezTo>
                <a:cubicBezTo>
                  <a:pt x="1684" y="1563"/>
                  <a:pt x="1705" y="1563"/>
                  <a:pt x="1705" y="1582"/>
                </a:cubicBezTo>
                <a:lnTo>
                  <a:pt x="1908" y="1582"/>
                </a:lnTo>
                <a:cubicBezTo>
                  <a:pt x="1927" y="1563"/>
                  <a:pt x="1968" y="1563"/>
                  <a:pt x="1989" y="1563"/>
                </a:cubicBezTo>
                <a:cubicBezTo>
                  <a:pt x="2008" y="1542"/>
                  <a:pt x="2029" y="1542"/>
                  <a:pt x="2049" y="1522"/>
                </a:cubicBezTo>
                <a:lnTo>
                  <a:pt x="2476" y="1279"/>
                </a:lnTo>
                <a:lnTo>
                  <a:pt x="2495" y="1279"/>
                </a:lnTo>
                <a:cubicBezTo>
                  <a:pt x="2495" y="1258"/>
                  <a:pt x="2516" y="1258"/>
                  <a:pt x="2536" y="1238"/>
                </a:cubicBezTo>
                <a:lnTo>
                  <a:pt x="2557" y="1217"/>
                </a:lnTo>
                <a:lnTo>
                  <a:pt x="2557" y="1198"/>
                </a:lnTo>
                <a:cubicBezTo>
                  <a:pt x="2557" y="1198"/>
                  <a:pt x="2576" y="1198"/>
                  <a:pt x="2576" y="1177"/>
                </a:cubicBezTo>
                <a:lnTo>
                  <a:pt x="2576" y="1157"/>
                </a:lnTo>
                <a:lnTo>
                  <a:pt x="2576" y="1136"/>
                </a:lnTo>
                <a:lnTo>
                  <a:pt x="2576" y="649"/>
                </a:lnTo>
                <a:cubicBezTo>
                  <a:pt x="2576" y="670"/>
                  <a:pt x="2576" y="670"/>
                  <a:pt x="2557" y="670"/>
                </a:cubicBezTo>
                <a:lnTo>
                  <a:pt x="2557" y="690"/>
                </a:lnTo>
                <a:lnTo>
                  <a:pt x="2536" y="711"/>
                </a:lnTo>
                <a:cubicBezTo>
                  <a:pt x="2516" y="730"/>
                  <a:pt x="2495" y="730"/>
                  <a:pt x="2495" y="752"/>
                </a:cubicBezTo>
                <a:lnTo>
                  <a:pt x="2476" y="752"/>
                </a:lnTo>
                <a:lnTo>
                  <a:pt x="2049" y="995"/>
                </a:lnTo>
                <a:cubicBezTo>
                  <a:pt x="2029" y="1014"/>
                  <a:pt x="2008" y="1014"/>
                  <a:pt x="1989" y="1036"/>
                </a:cubicBezTo>
                <a:cubicBezTo>
                  <a:pt x="1968" y="1036"/>
                  <a:pt x="1948" y="1036"/>
                  <a:pt x="1908" y="1055"/>
                </a:cubicBezTo>
                <a:lnTo>
                  <a:pt x="1705" y="1055"/>
                </a:lnTo>
                <a:cubicBezTo>
                  <a:pt x="1705" y="1036"/>
                  <a:pt x="1684" y="1036"/>
                  <a:pt x="1684" y="1036"/>
                </a:cubicBezTo>
                <a:cubicBezTo>
                  <a:pt x="1664" y="1036"/>
                  <a:pt x="1643" y="1036"/>
                  <a:pt x="1643" y="1014"/>
                </a:cubicBezTo>
                <a:cubicBezTo>
                  <a:pt x="1624" y="1014"/>
                  <a:pt x="1602" y="1014"/>
                  <a:pt x="1583" y="995"/>
                </a:cubicBezTo>
                <a:lnTo>
                  <a:pt x="82" y="143"/>
                </a:lnTo>
                <a:cubicBezTo>
                  <a:pt x="20" y="102"/>
                  <a:pt x="1" y="41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1685;p51">
            <a:extLst>
              <a:ext uri="{FF2B5EF4-FFF2-40B4-BE49-F238E27FC236}">
                <a16:creationId xmlns:a16="http://schemas.microsoft.com/office/drawing/2014/main" id="{7CAC7142-2B1D-B2E5-9AB0-BAA600AF9AA2}"/>
              </a:ext>
            </a:extLst>
          </p:cNvPr>
          <p:cNvSpPr/>
          <p:nvPr/>
        </p:nvSpPr>
        <p:spPr>
          <a:xfrm flipH="1">
            <a:off x="6614074" y="3494104"/>
            <a:ext cx="112078" cy="68334"/>
          </a:xfrm>
          <a:custGeom>
            <a:avLst/>
            <a:gdLst/>
            <a:ahLst/>
            <a:cxnLst/>
            <a:rect l="l" t="t" r="r" b="b"/>
            <a:pathLst>
              <a:path w="2598" h="1584" extrusionOk="0">
                <a:moveTo>
                  <a:pt x="2597" y="609"/>
                </a:moveTo>
                <a:lnTo>
                  <a:pt x="2597" y="611"/>
                </a:lnTo>
                <a:lnTo>
                  <a:pt x="2597" y="611"/>
                </a:lnTo>
                <a:cubicBezTo>
                  <a:pt x="2597" y="611"/>
                  <a:pt x="2597" y="610"/>
                  <a:pt x="2597" y="609"/>
                </a:cubicBezTo>
                <a:close/>
                <a:moveTo>
                  <a:pt x="0" y="1"/>
                </a:moveTo>
                <a:lnTo>
                  <a:pt x="0" y="528"/>
                </a:lnTo>
                <a:cubicBezTo>
                  <a:pt x="0" y="588"/>
                  <a:pt x="22" y="629"/>
                  <a:pt x="103" y="669"/>
                </a:cubicBezTo>
                <a:lnTo>
                  <a:pt x="1604" y="1542"/>
                </a:lnTo>
                <a:cubicBezTo>
                  <a:pt x="1604" y="1542"/>
                  <a:pt x="1623" y="1542"/>
                  <a:pt x="1644" y="1562"/>
                </a:cubicBezTo>
                <a:lnTo>
                  <a:pt x="1685" y="1562"/>
                </a:lnTo>
                <a:lnTo>
                  <a:pt x="1705" y="1583"/>
                </a:lnTo>
                <a:lnTo>
                  <a:pt x="1929" y="1583"/>
                </a:lnTo>
                <a:cubicBezTo>
                  <a:pt x="1948" y="1583"/>
                  <a:pt x="1969" y="1562"/>
                  <a:pt x="1989" y="1562"/>
                </a:cubicBezTo>
                <a:cubicBezTo>
                  <a:pt x="2010" y="1562"/>
                  <a:pt x="2029" y="1542"/>
                  <a:pt x="2050" y="1521"/>
                </a:cubicBezTo>
                <a:lnTo>
                  <a:pt x="2497" y="1278"/>
                </a:lnTo>
                <a:lnTo>
                  <a:pt x="2537" y="1237"/>
                </a:lnTo>
                <a:cubicBezTo>
                  <a:pt x="2537" y="1237"/>
                  <a:pt x="2557" y="1237"/>
                  <a:pt x="2557" y="1218"/>
                </a:cubicBezTo>
                <a:lnTo>
                  <a:pt x="2578" y="1197"/>
                </a:lnTo>
                <a:lnTo>
                  <a:pt x="2578" y="1177"/>
                </a:lnTo>
                <a:lnTo>
                  <a:pt x="2578" y="1156"/>
                </a:lnTo>
                <a:lnTo>
                  <a:pt x="2578" y="1137"/>
                </a:lnTo>
                <a:lnTo>
                  <a:pt x="2597" y="611"/>
                </a:lnTo>
                <a:lnTo>
                  <a:pt x="2597" y="611"/>
                </a:lnTo>
                <a:cubicBezTo>
                  <a:pt x="2596" y="629"/>
                  <a:pt x="2578" y="629"/>
                  <a:pt x="2578" y="629"/>
                </a:cubicBezTo>
                <a:lnTo>
                  <a:pt x="2578" y="650"/>
                </a:lnTo>
                <a:lnTo>
                  <a:pt x="2578" y="669"/>
                </a:lnTo>
                <a:cubicBezTo>
                  <a:pt x="2578" y="690"/>
                  <a:pt x="2557" y="690"/>
                  <a:pt x="2557" y="690"/>
                </a:cubicBezTo>
                <a:cubicBezTo>
                  <a:pt x="2557" y="710"/>
                  <a:pt x="2537" y="710"/>
                  <a:pt x="2537" y="710"/>
                </a:cubicBezTo>
                <a:lnTo>
                  <a:pt x="2497" y="750"/>
                </a:lnTo>
                <a:lnTo>
                  <a:pt x="2050" y="994"/>
                </a:lnTo>
                <a:cubicBezTo>
                  <a:pt x="2029" y="1015"/>
                  <a:pt x="2010" y="1035"/>
                  <a:pt x="1989" y="1035"/>
                </a:cubicBezTo>
                <a:cubicBezTo>
                  <a:pt x="1969" y="1035"/>
                  <a:pt x="1948" y="1056"/>
                  <a:pt x="1929" y="1056"/>
                </a:cubicBezTo>
                <a:lnTo>
                  <a:pt x="1705" y="1056"/>
                </a:lnTo>
                <a:lnTo>
                  <a:pt x="1685" y="1035"/>
                </a:lnTo>
                <a:lnTo>
                  <a:pt x="1644" y="1035"/>
                </a:lnTo>
                <a:cubicBezTo>
                  <a:pt x="1623" y="1015"/>
                  <a:pt x="1604" y="1015"/>
                  <a:pt x="1604" y="1015"/>
                </a:cubicBezTo>
                <a:lnTo>
                  <a:pt x="103" y="142"/>
                </a:lnTo>
                <a:cubicBezTo>
                  <a:pt x="22" y="101"/>
                  <a:pt x="0" y="6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1686;p51">
            <a:extLst>
              <a:ext uri="{FF2B5EF4-FFF2-40B4-BE49-F238E27FC236}">
                <a16:creationId xmlns:a16="http://schemas.microsoft.com/office/drawing/2014/main" id="{2025D627-E874-6092-F2EE-FFC4A00E4C50}"/>
              </a:ext>
            </a:extLst>
          </p:cNvPr>
          <p:cNvSpPr/>
          <p:nvPr/>
        </p:nvSpPr>
        <p:spPr>
          <a:xfrm flipH="1">
            <a:off x="6503807" y="3557953"/>
            <a:ext cx="112078" cy="68334"/>
          </a:xfrm>
          <a:custGeom>
            <a:avLst/>
            <a:gdLst/>
            <a:ahLst/>
            <a:cxnLst/>
            <a:rect l="l" t="t" r="r" b="b"/>
            <a:pathLst>
              <a:path w="2598" h="1584" extrusionOk="0">
                <a:moveTo>
                  <a:pt x="1" y="1"/>
                </a:moveTo>
                <a:lnTo>
                  <a:pt x="1" y="528"/>
                </a:lnTo>
                <a:cubicBezTo>
                  <a:pt x="1" y="590"/>
                  <a:pt x="41" y="631"/>
                  <a:pt x="103" y="671"/>
                </a:cubicBezTo>
                <a:lnTo>
                  <a:pt x="1604" y="1523"/>
                </a:lnTo>
                <a:lnTo>
                  <a:pt x="1645" y="1564"/>
                </a:lnTo>
                <a:lnTo>
                  <a:pt x="1685" y="1564"/>
                </a:lnTo>
                <a:cubicBezTo>
                  <a:pt x="1705" y="1564"/>
                  <a:pt x="1705" y="1583"/>
                  <a:pt x="1726" y="1583"/>
                </a:cubicBezTo>
                <a:lnTo>
                  <a:pt x="1929" y="1583"/>
                </a:lnTo>
                <a:cubicBezTo>
                  <a:pt x="1948" y="1583"/>
                  <a:pt x="1969" y="1564"/>
                  <a:pt x="1989" y="1564"/>
                </a:cubicBezTo>
                <a:cubicBezTo>
                  <a:pt x="2010" y="1564"/>
                  <a:pt x="2050" y="1543"/>
                  <a:pt x="2070" y="1523"/>
                </a:cubicBezTo>
                <a:lnTo>
                  <a:pt x="2497" y="1280"/>
                </a:lnTo>
                <a:cubicBezTo>
                  <a:pt x="2516" y="1259"/>
                  <a:pt x="2537" y="1259"/>
                  <a:pt x="2537" y="1239"/>
                </a:cubicBezTo>
                <a:cubicBezTo>
                  <a:pt x="2557" y="1239"/>
                  <a:pt x="2557" y="1239"/>
                  <a:pt x="2557" y="1218"/>
                </a:cubicBezTo>
                <a:cubicBezTo>
                  <a:pt x="2578" y="1218"/>
                  <a:pt x="2578" y="1218"/>
                  <a:pt x="2578" y="1199"/>
                </a:cubicBezTo>
                <a:lnTo>
                  <a:pt x="2578" y="1177"/>
                </a:lnTo>
                <a:cubicBezTo>
                  <a:pt x="2597" y="1177"/>
                  <a:pt x="2597" y="1177"/>
                  <a:pt x="2597" y="1158"/>
                </a:cubicBezTo>
                <a:lnTo>
                  <a:pt x="2597" y="1137"/>
                </a:lnTo>
                <a:lnTo>
                  <a:pt x="2597" y="650"/>
                </a:lnTo>
                <a:lnTo>
                  <a:pt x="2578" y="671"/>
                </a:lnTo>
                <a:cubicBezTo>
                  <a:pt x="2578" y="691"/>
                  <a:pt x="2578" y="691"/>
                  <a:pt x="2557" y="691"/>
                </a:cubicBezTo>
                <a:cubicBezTo>
                  <a:pt x="2557" y="712"/>
                  <a:pt x="2557" y="712"/>
                  <a:pt x="2537" y="712"/>
                </a:cubicBezTo>
                <a:cubicBezTo>
                  <a:pt x="2537" y="731"/>
                  <a:pt x="2516" y="731"/>
                  <a:pt x="2497" y="752"/>
                </a:cubicBezTo>
                <a:lnTo>
                  <a:pt x="2070" y="996"/>
                </a:lnTo>
                <a:cubicBezTo>
                  <a:pt x="2050" y="1015"/>
                  <a:pt x="2029" y="1036"/>
                  <a:pt x="1989" y="1036"/>
                </a:cubicBezTo>
                <a:cubicBezTo>
                  <a:pt x="1969" y="1036"/>
                  <a:pt x="1948" y="1056"/>
                  <a:pt x="1929" y="1056"/>
                </a:cubicBezTo>
                <a:lnTo>
                  <a:pt x="1726" y="1056"/>
                </a:lnTo>
                <a:cubicBezTo>
                  <a:pt x="1705" y="1056"/>
                  <a:pt x="1705" y="1036"/>
                  <a:pt x="1685" y="1036"/>
                </a:cubicBezTo>
                <a:lnTo>
                  <a:pt x="1645" y="1036"/>
                </a:lnTo>
                <a:lnTo>
                  <a:pt x="1604" y="996"/>
                </a:lnTo>
                <a:lnTo>
                  <a:pt x="103" y="144"/>
                </a:lnTo>
                <a:cubicBezTo>
                  <a:pt x="41" y="103"/>
                  <a:pt x="1" y="62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1687;p51">
            <a:extLst>
              <a:ext uri="{FF2B5EF4-FFF2-40B4-BE49-F238E27FC236}">
                <a16:creationId xmlns:a16="http://schemas.microsoft.com/office/drawing/2014/main" id="{A5AC61B9-6B49-46BF-0344-D4F657B00C10}"/>
              </a:ext>
            </a:extLst>
          </p:cNvPr>
          <p:cNvSpPr/>
          <p:nvPr/>
        </p:nvSpPr>
        <p:spPr>
          <a:xfrm flipH="1">
            <a:off x="7418346" y="2517356"/>
            <a:ext cx="120835" cy="68291"/>
          </a:xfrm>
          <a:custGeom>
            <a:avLst/>
            <a:gdLst/>
            <a:ahLst/>
            <a:cxnLst/>
            <a:rect l="l" t="t" r="r" b="b"/>
            <a:pathLst>
              <a:path w="2801" h="1583" extrusionOk="0">
                <a:moveTo>
                  <a:pt x="1119" y="1"/>
                </a:moveTo>
                <a:cubicBezTo>
                  <a:pt x="1035" y="1"/>
                  <a:pt x="954" y="21"/>
                  <a:pt x="893" y="61"/>
                </a:cubicBezTo>
                <a:lnTo>
                  <a:pt x="122" y="488"/>
                </a:lnTo>
                <a:cubicBezTo>
                  <a:pt x="1" y="569"/>
                  <a:pt x="1" y="691"/>
                  <a:pt x="142" y="772"/>
                </a:cubicBezTo>
                <a:lnTo>
                  <a:pt x="1461" y="1522"/>
                </a:lnTo>
                <a:cubicBezTo>
                  <a:pt x="1522" y="1563"/>
                  <a:pt x="1603" y="1583"/>
                  <a:pt x="1687" y="1583"/>
                </a:cubicBezTo>
                <a:cubicBezTo>
                  <a:pt x="1770" y="1583"/>
                  <a:pt x="1857" y="1563"/>
                  <a:pt x="1927" y="1522"/>
                </a:cubicBezTo>
                <a:lnTo>
                  <a:pt x="2679" y="1097"/>
                </a:lnTo>
                <a:cubicBezTo>
                  <a:pt x="2800" y="1016"/>
                  <a:pt x="2800" y="894"/>
                  <a:pt x="2679" y="813"/>
                </a:cubicBezTo>
                <a:lnTo>
                  <a:pt x="1359" y="61"/>
                </a:lnTo>
                <a:cubicBezTo>
                  <a:pt x="1288" y="21"/>
                  <a:pt x="1202" y="1"/>
                  <a:pt x="1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1688;p51">
            <a:extLst>
              <a:ext uri="{FF2B5EF4-FFF2-40B4-BE49-F238E27FC236}">
                <a16:creationId xmlns:a16="http://schemas.microsoft.com/office/drawing/2014/main" id="{2535C4CE-1B43-92E9-3D94-153BBD560824}"/>
              </a:ext>
            </a:extLst>
          </p:cNvPr>
          <p:cNvSpPr/>
          <p:nvPr/>
        </p:nvSpPr>
        <p:spPr>
          <a:xfrm flipH="1">
            <a:off x="7317742" y="2575122"/>
            <a:ext cx="120835" cy="68549"/>
          </a:xfrm>
          <a:custGeom>
            <a:avLst/>
            <a:gdLst/>
            <a:ahLst/>
            <a:cxnLst/>
            <a:rect l="l" t="t" r="r" b="b"/>
            <a:pathLst>
              <a:path w="2801" h="1589" extrusionOk="0">
                <a:moveTo>
                  <a:pt x="1119" y="1"/>
                </a:moveTo>
                <a:cubicBezTo>
                  <a:pt x="1035" y="1"/>
                  <a:pt x="954" y="21"/>
                  <a:pt x="893" y="61"/>
                </a:cubicBezTo>
                <a:lnTo>
                  <a:pt x="123" y="508"/>
                </a:lnTo>
                <a:cubicBezTo>
                  <a:pt x="1" y="569"/>
                  <a:pt x="1" y="691"/>
                  <a:pt x="123" y="772"/>
                </a:cubicBezTo>
                <a:lnTo>
                  <a:pt x="1442" y="1543"/>
                </a:lnTo>
                <a:cubicBezTo>
                  <a:pt x="1513" y="1573"/>
                  <a:pt x="1599" y="1588"/>
                  <a:pt x="1682" y="1588"/>
                </a:cubicBezTo>
                <a:cubicBezTo>
                  <a:pt x="1766" y="1588"/>
                  <a:pt x="1847" y="1573"/>
                  <a:pt x="1908" y="1543"/>
                </a:cubicBezTo>
                <a:lnTo>
                  <a:pt x="2679" y="1097"/>
                </a:lnTo>
                <a:cubicBezTo>
                  <a:pt x="2800" y="1016"/>
                  <a:pt x="2800" y="894"/>
                  <a:pt x="2679" y="832"/>
                </a:cubicBezTo>
                <a:lnTo>
                  <a:pt x="1361" y="61"/>
                </a:lnTo>
                <a:cubicBezTo>
                  <a:pt x="1289" y="21"/>
                  <a:pt x="1203" y="1"/>
                  <a:pt x="1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1689;p51">
            <a:extLst>
              <a:ext uri="{FF2B5EF4-FFF2-40B4-BE49-F238E27FC236}">
                <a16:creationId xmlns:a16="http://schemas.microsoft.com/office/drawing/2014/main" id="{DA21A0AE-9480-83CD-77E3-A9CEC89A21B3}"/>
              </a:ext>
            </a:extLst>
          </p:cNvPr>
          <p:cNvSpPr/>
          <p:nvPr/>
        </p:nvSpPr>
        <p:spPr>
          <a:xfrm flipH="1">
            <a:off x="7217052" y="2633577"/>
            <a:ext cx="120835" cy="67859"/>
          </a:xfrm>
          <a:custGeom>
            <a:avLst/>
            <a:gdLst/>
            <a:ahLst/>
            <a:cxnLst/>
            <a:rect l="l" t="t" r="r" b="b"/>
            <a:pathLst>
              <a:path w="2801" h="1573" extrusionOk="0">
                <a:moveTo>
                  <a:pt x="1114" y="0"/>
                </a:moveTo>
                <a:cubicBezTo>
                  <a:pt x="1030" y="0"/>
                  <a:pt x="944" y="15"/>
                  <a:pt x="872" y="45"/>
                </a:cubicBezTo>
                <a:lnTo>
                  <a:pt x="122" y="492"/>
                </a:lnTo>
                <a:cubicBezTo>
                  <a:pt x="1" y="573"/>
                  <a:pt x="1" y="695"/>
                  <a:pt x="122" y="756"/>
                </a:cubicBezTo>
                <a:lnTo>
                  <a:pt x="1440" y="1527"/>
                </a:lnTo>
                <a:cubicBezTo>
                  <a:pt x="1512" y="1557"/>
                  <a:pt x="1598" y="1572"/>
                  <a:pt x="1682" y="1572"/>
                </a:cubicBezTo>
                <a:cubicBezTo>
                  <a:pt x="1766" y="1572"/>
                  <a:pt x="1847" y="1557"/>
                  <a:pt x="1908" y="1527"/>
                </a:cubicBezTo>
                <a:lnTo>
                  <a:pt x="2657" y="1081"/>
                </a:lnTo>
                <a:cubicBezTo>
                  <a:pt x="2800" y="1000"/>
                  <a:pt x="2800" y="897"/>
                  <a:pt x="2679" y="816"/>
                </a:cubicBezTo>
                <a:lnTo>
                  <a:pt x="1340" y="45"/>
                </a:lnTo>
                <a:cubicBezTo>
                  <a:pt x="1279" y="15"/>
                  <a:pt x="1198" y="0"/>
                  <a:pt x="11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1690;p51">
            <a:extLst>
              <a:ext uri="{FF2B5EF4-FFF2-40B4-BE49-F238E27FC236}">
                <a16:creationId xmlns:a16="http://schemas.microsoft.com/office/drawing/2014/main" id="{613428F8-2432-3CA7-5183-D1291889C6DB}"/>
              </a:ext>
            </a:extLst>
          </p:cNvPr>
          <p:cNvSpPr/>
          <p:nvPr/>
        </p:nvSpPr>
        <p:spPr>
          <a:xfrm flipH="1">
            <a:off x="7116448" y="2691558"/>
            <a:ext cx="120835" cy="68291"/>
          </a:xfrm>
          <a:custGeom>
            <a:avLst/>
            <a:gdLst/>
            <a:ahLst/>
            <a:cxnLst/>
            <a:rect l="l" t="t" r="r" b="b"/>
            <a:pathLst>
              <a:path w="2801" h="1583" extrusionOk="0">
                <a:moveTo>
                  <a:pt x="1114" y="1"/>
                </a:moveTo>
                <a:cubicBezTo>
                  <a:pt x="1031" y="1"/>
                  <a:pt x="945" y="21"/>
                  <a:pt x="874" y="61"/>
                </a:cubicBezTo>
                <a:lnTo>
                  <a:pt x="123" y="487"/>
                </a:lnTo>
                <a:cubicBezTo>
                  <a:pt x="1" y="568"/>
                  <a:pt x="1" y="689"/>
                  <a:pt x="123" y="771"/>
                </a:cubicBezTo>
                <a:lnTo>
                  <a:pt x="1442" y="1522"/>
                </a:lnTo>
                <a:cubicBezTo>
                  <a:pt x="1513" y="1563"/>
                  <a:pt x="1599" y="1583"/>
                  <a:pt x="1682" y="1583"/>
                </a:cubicBezTo>
                <a:cubicBezTo>
                  <a:pt x="1766" y="1583"/>
                  <a:pt x="1847" y="1563"/>
                  <a:pt x="1908" y="1522"/>
                </a:cubicBezTo>
                <a:lnTo>
                  <a:pt x="2659" y="1095"/>
                </a:lnTo>
                <a:cubicBezTo>
                  <a:pt x="2800" y="1014"/>
                  <a:pt x="2800" y="892"/>
                  <a:pt x="2659" y="811"/>
                </a:cubicBezTo>
                <a:lnTo>
                  <a:pt x="1340" y="61"/>
                </a:lnTo>
                <a:cubicBezTo>
                  <a:pt x="1279" y="21"/>
                  <a:pt x="1198" y="1"/>
                  <a:pt x="11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1691;p51">
            <a:extLst>
              <a:ext uri="{FF2B5EF4-FFF2-40B4-BE49-F238E27FC236}">
                <a16:creationId xmlns:a16="http://schemas.microsoft.com/office/drawing/2014/main" id="{AF6DC677-5162-15DF-0A40-858C928B4F57}"/>
              </a:ext>
            </a:extLst>
          </p:cNvPr>
          <p:cNvSpPr/>
          <p:nvPr/>
        </p:nvSpPr>
        <p:spPr>
          <a:xfrm flipH="1">
            <a:off x="7016663" y="2749324"/>
            <a:ext cx="120835" cy="68291"/>
          </a:xfrm>
          <a:custGeom>
            <a:avLst/>
            <a:gdLst/>
            <a:ahLst/>
            <a:cxnLst/>
            <a:rect l="l" t="t" r="r" b="b"/>
            <a:pathLst>
              <a:path w="2801" h="1583" extrusionOk="0">
                <a:moveTo>
                  <a:pt x="1127" y="0"/>
                </a:moveTo>
                <a:cubicBezTo>
                  <a:pt x="1040" y="0"/>
                  <a:pt x="954" y="21"/>
                  <a:pt x="893" y="61"/>
                </a:cubicBezTo>
                <a:lnTo>
                  <a:pt x="143" y="508"/>
                </a:lnTo>
                <a:cubicBezTo>
                  <a:pt x="1" y="568"/>
                  <a:pt x="1" y="689"/>
                  <a:pt x="143" y="771"/>
                </a:cubicBezTo>
                <a:lnTo>
                  <a:pt x="1461" y="1522"/>
                </a:lnTo>
                <a:cubicBezTo>
                  <a:pt x="1522" y="1563"/>
                  <a:pt x="1609" y="1583"/>
                  <a:pt x="1695" y="1583"/>
                </a:cubicBezTo>
                <a:cubicBezTo>
                  <a:pt x="1781" y="1583"/>
                  <a:pt x="1868" y="1563"/>
                  <a:pt x="1929" y="1522"/>
                </a:cubicBezTo>
                <a:lnTo>
                  <a:pt x="2678" y="1095"/>
                </a:lnTo>
                <a:cubicBezTo>
                  <a:pt x="2800" y="1014"/>
                  <a:pt x="2800" y="892"/>
                  <a:pt x="2678" y="832"/>
                </a:cubicBezTo>
                <a:lnTo>
                  <a:pt x="1361" y="61"/>
                </a:lnTo>
                <a:cubicBezTo>
                  <a:pt x="1300" y="21"/>
                  <a:pt x="1213" y="0"/>
                  <a:pt x="112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1692;p51">
            <a:extLst>
              <a:ext uri="{FF2B5EF4-FFF2-40B4-BE49-F238E27FC236}">
                <a16:creationId xmlns:a16="http://schemas.microsoft.com/office/drawing/2014/main" id="{5E8A3F9F-2E32-FB45-88AE-8E07346AAC59}"/>
              </a:ext>
            </a:extLst>
          </p:cNvPr>
          <p:cNvSpPr/>
          <p:nvPr/>
        </p:nvSpPr>
        <p:spPr>
          <a:xfrm flipH="1">
            <a:off x="6916016" y="2807693"/>
            <a:ext cx="120792" cy="67902"/>
          </a:xfrm>
          <a:custGeom>
            <a:avLst/>
            <a:gdLst/>
            <a:ahLst/>
            <a:cxnLst/>
            <a:rect l="l" t="t" r="r" b="b"/>
            <a:pathLst>
              <a:path w="2800" h="1574" extrusionOk="0">
                <a:moveTo>
                  <a:pt x="1119" y="1"/>
                </a:moveTo>
                <a:cubicBezTo>
                  <a:pt x="1035" y="1"/>
                  <a:pt x="954" y="16"/>
                  <a:pt x="893" y="47"/>
                </a:cubicBezTo>
                <a:lnTo>
                  <a:pt x="142" y="494"/>
                </a:lnTo>
                <a:cubicBezTo>
                  <a:pt x="0" y="575"/>
                  <a:pt x="0" y="675"/>
                  <a:pt x="142" y="756"/>
                </a:cubicBezTo>
                <a:lnTo>
                  <a:pt x="1461" y="1527"/>
                </a:lnTo>
                <a:cubicBezTo>
                  <a:pt x="1522" y="1558"/>
                  <a:pt x="1603" y="1574"/>
                  <a:pt x="1687" y="1574"/>
                </a:cubicBezTo>
                <a:cubicBezTo>
                  <a:pt x="1770" y="1574"/>
                  <a:pt x="1856" y="1558"/>
                  <a:pt x="1927" y="1527"/>
                </a:cubicBezTo>
                <a:lnTo>
                  <a:pt x="2678" y="1081"/>
                </a:lnTo>
                <a:cubicBezTo>
                  <a:pt x="2800" y="1000"/>
                  <a:pt x="2800" y="899"/>
                  <a:pt x="2678" y="818"/>
                </a:cubicBezTo>
                <a:lnTo>
                  <a:pt x="1359" y="47"/>
                </a:lnTo>
                <a:cubicBezTo>
                  <a:pt x="1288" y="16"/>
                  <a:pt x="1202" y="1"/>
                  <a:pt x="1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1693;p51">
            <a:extLst>
              <a:ext uri="{FF2B5EF4-FFF2-40B4-BE49-F238E27FC236}">
                <a16:creationId xmlns:a16="http://schemas.microsoft.com/office/drawing/2014/main" id="{2F858B4F-E430-6F10-3437-780467F2D107}"/>
              </a:ext>
            </a:extLst>
          </p:cNvPr>
          <p:cNvSpPr/>
          <p:nvPr/>
        </p:nvSpPr>
        <p:spPr>
          <a:xfrm flipH="1">
            <a:off x="6815369" y="2865674"/>
            <a:ext cx="120835" cy="68334"/>
          </a:xfrm>
          <a:custGeom>
            <a:avLst/>
            <a:gdLst/>
            <a:ahLst/>
            <a:cxnLst/>
            <a:rect l="l" t="t" r="r" b="b"/>
            <a:pathLst>
              <a:path w="2801" h="1584" extrusionOk="0">
                <a:moveTo>
                  <a:pt x="1119" y="1"/>
                </a:moveTo>
                <a:cubicBezTo>
                  <a:pt x="1035" y="1"/>
                  <a:pt x="954" y="21"/>
                  <a:pt x="893" y="62"/>
                </a:cubicBezTo>
                <a:lnTo>
                  <a:pt x="122" y="489"/>
                </a:lnTo>
                <a:cubicBezTo>
                  <a:pt x="1" y="570"/>
                  <a:pt x="1" y="691"/>
                  <a:pt x="143" y="751"/>
                </a:cubicBezTo>
                <a:lnTo>
                  <a:pt x="1461" y="1522"/>
                </a:lnTo>
                <a:cubicBezTo>
                  <a:pt x="1522" y="1563"/>
                  <a:pt x="1603" y="1583"/>
                  <a:pt x="1687" y="1583"/>
                </a:cubicBezTo>
                <a:cubicBezTo>
                  <a:pt x="1771" y="1583"/>
                  <a:pt x="1857" y="1563"/>
                  <a:pt x="1929" y="1522"/>
                </a:cubicBezTo>
                <a:lnTo>
                  <a:pt x="2678" y="1076"/>
                </a:lnTo>
                <a:cubicBezTo>
                  <a:pt x="2800" y="1016"/>
                  <a:pt x="2800" y="894"/>
                  <a:pt x="2678" y="813"/>
                </a:cubicBezTo>
                <a:lnTo>
                  <a:pt x="1361" y="62"/>
                </a:lnTo>
                <a:cubicBezTo>
                  <a:pt x="1289" y="21"/>
                  <a:pt x="1203" y="1"/>
                  <a:pt x="1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1694;p51">
            <a:extLst>
              <a:ext uri="{FF2B5EF4-FFF2-40B4-BE49-F238E27FC236}">
                <a16:creationId xmlns:a16="http://schemas.microsoft.com/office/drawing/2014/main" id="{12A3B783-9C63-24B1-A892-14481D8EFC96}"/>
              </a:ext>
            </a:extLst>
          </p:cNvPr>
          <p:cNvSpPr/>
          <p:nvPr/>
        </p:nvSpPr>
        <p:spPr>
          <a:xfrm flipH="1">
            <a:off x="6714722" y="2923440"/>
            <a:ext cx="120792" cy="68334"/>
          </a:xfrm>
          <a:custGeom>
            <a:avLst/>
            <a:gdLst/>
            <a:ahLst/>
            <a:cxnLst/>
            <a:rect l="l" t="t" r="r" b="b"/>
            <a:pathLst>
              <a:path w="2800" h="1584" extrusionOk="0">
                <a:moveTo>
                  <a:pt x="1116" y="1"/>
                </a:moveTo>
                <a:cubicBezTo>
                  <a:pt x="1035" y="1"/>
                  <a:pt x="954" y="21"/>
                  <a:pt x="893" y="62"/>
                </a:cubicBezTo>
                <a:lnTo>
                  <a:pt x="122" y="488"/>
                </a:lnTo>
                <a:cubicBezTo>
                  <a:pt x="0" y="570"/>
                  <a:pt x="0" y="691"/>
                  <a:pt x="122" y="772"/>
                </a:cubicBezTo>
                <a:lnTo>
                  <a:pt x="1461" y="1522"/>
                </a:lnTo>
                <a:cubicBezTo>
                  <a:pt x="1522" y="1563"/>
                  <a:pt x="1603" y="1583"/>
                  <a:pt x="1684" y="1583"/>
                </a:cubicBezTo>
                <a:cubicBezTo>
                  <a:pt x="1765" y="1583"/>
                  <a:pt x="1846" y="1563"/>
                  <a:pt x="1907" y="1522"/>
                </a:cubicBezTo>
                <a:lnTo>
                  <a:pt x="2678" y="1097"/>
                </a:lnTo>
                <a:cubicBezTo>
                  <a:pt x="2800" y="1016"/>
                  <a:pt x="2800" y="894"/>
                  <a:pt x="2678" y="813"/>
                </a:cubicBezTo>
                <a:lnTo>
                  <a:pt x="1339" y="62"/>
                </a:lnTo>
                <a:cubicBezTo>
                  <a:pt x="1278" y="21"/>
                  <a:pt x="1197" y="1"/>
                  <a:pt x="111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1695;p51">
            <a:extLst>
              <a:ext uri="{FF2B5EF4-FFF2-40B4-BE49-F238E27FC236}">
                <a16:creationId xmlns:a16="http://schemas.microsoft.com/office/drawing/2014/main" id="{F0877131-981B-03FC-9542-1D0B4EECB0E1}"/>
              </a:ext>
            </a:extLst>
          </p:cNvPr>
          <p:cNvSpPr/>
          <p:nvPr/>
        </p:nvSpPr>
        <p:spPr>
          <a:xfrm flipH="1">
            <a:off x="6614075" y="2981205"/>
            <a:ext cx="120835" cy="68549"/>
          </a:xfrm>
          <a:custGeom>
            <a:avLst/>
            <a:gdLst/>
            <a:ahLst/>
            <a:cxnLst/>
            <a:rect l="l" t="t" r="r" b="b"/>
            <a:pathLst>
              <a:path w="2801" h="1589" extrusionOk="0">
                <a:moveTo>
                  <a:pt x="1114" y="1"/>
                </a:moveTo>
                <a:cubicBezTo>
                  <a:pt x="1030" y="1"/>
                  <a:pt x="944" y="21"/>
                  <a:pt x="874" y="62"/>
                </a:cubicBezTo>
                <a:lnTo>
                  <a:pt x="122" y="508"/>
                </a:lnTo>
                <a:cubicBezTo>
                  <a:pt x="1" y="570"/>
                  <a:pt x="1" y="691"/>
                  <a:pt x="122" y="772"/>
                </a:cubicBezTo>
                <a:lnTo>
                  <a:pt x="1442" y="1543"/>
                </a:lnTo>
                <a:cubicBezTo>
                  <a:pt x="1512" y="1573"/>
                  <a:pt x="1598" y="1588"/>
                  <a:pt x="1682" y="1588"/>
                </a:cubicBezTo>
                <a:cubicBezTo>
                  <a:pt x="1766" y="1588"/>
                  <a:pt x="1847" y="1573"/>
                  <a:pt x="1908" y="1543"/>
                </a:cubicBezTo>
                <a:lnTo>
                  <a:pt x="2659" y="1097"/>
                </a:lnTo>
                <a:cubicBezTo>
                  <a:pt x="2800" y="1016"/>
                  <a:pt x="2800" y="894"/>
                  <a:pt x="2659" y="832"/>
                </a:cubicBezTo>
                <a:lnTo>
                  <a:pt x="1340" y="62"/>
                </a:lnTo>
                <a:cubicBezTo>
                  <a:pt x="1279" y="21"/>
                  <a:pt x="1197" y="1"/>
                  <a:pt x="11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1696;p51">
            <a:extLst>
              <a:ext uri="{FF2B5EF4-FFF2-40B4-BE49-F238E27FC236}">
                <a16:creationId xmlns:a16="http://schemas.microsoft.com/office/drawing/2014/main" id="{A0053973-2484-AEA0-C26C-CFDA9E905CC1}"/>
              </a:ext>
            </a:extLst>
          </p:cNvPr>
          <p:cNvSpPr/>
          <p:nvPr/>
        </p:nvSpPr>
        <p:spPr>
          <a:xfrm flipH="1">
            <a:off x="6513427" y="3039660"/>
            <a:ext cx="120792" cy="68549"/>
          </a:xfrm>
          <a:custGeom>
            <a:avLst/>
            <a:gdLst/>
            <a:ahLst/>
            <a:cxnLst/>
            <a:rect l="l" t="t" r="r" b="b"/>
            <a:pathLst>
              <a:path w="2800" h="1589" extrusionOk="0">
                <a:moveTo>
                  <a:pt x="1114" y="0"/>
                </a:moveTo>
                <a:cubicBezTo>
                  <a:pt x="1030" y="0"/>
                  <a:pt x="943" y="15"/>
                  <a:pt x="872" y="45"/>
                </a:cubicBezTo>
                <a:lnTo>
                  <a:pt x="122" y="492"/>
                </a:lnTo>
                <a:cubicBezTo>
                  <a:pt x="0" y="573"/>
                  <a:pt x="0" y="695"/>
                  <a:pt x="122" y="756"/>
                </a:cubicBezTo>
                <a:lnTo>
                  <a:pt x="1440" y="1527"/>
                </a:lnTo>
                <a:cubicBezTo>
                  <a:pt x="1511" y="1568"/>
                  <a:pt x="1598" y="1588"/>
                  <a:pt x="1682" y="1588"/>
                </a:cubicBezTo>
                <a:cubicBezTo>
                  <a:pt x="1765" y="1588"/>
                  <a:pt x="1846" y="1568"/>
                  <a:pt x="1907" y="1527"/>
                </a:cubicBezTo>
                <a:lnTo>
                  <a:pt x="2657" y="1081"/>
                </a:lnTo>
                <a:cubicBezTo>
                  <a:pt x="2800" y="1019"/>
                  <a:pt x="2800" y="898"/>
                  <a:pt x="2657" y="816"/>
                </a:cubicBezTo>
                <a:lnTo>
                  <a:pt x="1339" y="45"/>
                </a:lnTo>
                <a:cubicBezTo>
                  <a:pt x="1278" y="15"/>
                  <a:pt x="1197" y="0"/>
                  <a:pt x="11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1697;p51">
            <a:extLst>
              <a:ext uri="{FF2B5EF4-FFF2-40B4-BE49-F238E27FC236}">
                <a16:creationId xmlns:a16="http://schemas.microsoft.com/office/drawing/2014/main" id="{4C17BA74-728D-A07F-E7BB-486E28BD0CF0}"/>
              </a:ext>
            </a:extLst>
          </p:cNvPr>
          <p:cNvSpPr/>
          <p:nvPr/>
        </p:nvSpPr>
        <p:spPr>
          <a:xfrm flipH="1">
            <a:off x="6413643" y="3097642"/>
            <a:ext cx="120792" cy="68334"/>
          </a:xfrm>
          <a:custGeom>
            <a:avLst/>
            <a:gdLst/>
            <a:ahLst/>
            <a:cxnLst/>
            <a:rect l="l" t="t" r="r" b="b"/>
            <a:pathLst>
              <a:path w="2800" h="1584" extrusionOk="0">
                <a:moveTo>
                  <a:pt x="1126" y="1"/>
                </a:moveTo>
                <a:cubicBezTo>
                  <a:pt x="1040" y="1"/>
                  <a:pt x="954" y="21"/>
                  <a:pt x="893" y="62"/>
                </a:cubicBezTo>
                <a:lnTo>
                  <a:pt x="141" y="487"/>
                </a:lnTo>
                <a:cubicBezTo>
                  <a:pt x="0" y="568"/>
                  <a:pt x="20" y="690"/>
                  <a:pt x="141" y="771"/>
                </a:cubicBezTo>
                <a:lnTo>
                  <a:pt x="1461" y="1522"/>
                </a:lnTo>
                <a:cubicBezTo>
                  <a:pt x="1522" y="1563"/>
                  <a:pt x="1608" y="1583"/>
                  <a:pt x="1694" y="1583"/>
                </a:cubicBezTo>
                <a:cubicBezTo>
                  <a:pt x="1780" y="1583"/>
                  <a:pt x="1866" y="1563"/>
                  <a:pt x="1927" y="1522"/>
                </a:cubicBezTo>
                <a:lnTo>
                  <a:pt x="2678" y="1095"/>
                </a:lnTo>
                <a:cubicBezTo>
                  <a:pt x="2800" y="1014"/>
                  <a:pt x="2800" y="892"/>
                  <a:pt x="2678" y="811"/>
                </a:cubicBezTo>
                <a:lnTo>
                  <a:pt x="1359" y="62"/>
                </a:lnTo>
                <a:cubicBezTo>
                  <a:pt x="1298" y="21"/>
                  <a:pt x="1212" y="1"/>
                  <a:pt x="112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1698;p51">
            <a:extLst>
              <a:ext uri="{FF2B5EF4-FFF2-40B4-BE49-F238E27FC236}">
                <a16:creationId xmlns:a16="http://schemas.microsoft.com/office/drawing/2014/main" id="{FB945EE9-581C-F181-6351-A8C91B10FFDC}"/>
              </a:ext>
            </a:extLst>
          </p:cNvPr>
          <p:cNvSpPr/>
          <p:nvPr/>
        </p:nvSpPr>
        <p:spPr>
          <a:xfrm flipH="1">
            <a:off x="6313039" y="3155407"/>
            <a:ext cx="120792" cy="68506"/>
          </a:xfrm>
          <a:custGeom>
            <a:avLst/>
            <a:gdLst/>
            <a:ahLst/>
            <a:cxnLst/>
            <a:rect l="l" t="t" r="r" b="b"/>
            <a:pathLst>
              <a:path w="2800" h="1588" extrusionOk="0">
                <a:moveTo>
                  <a:pt x="1127" y="1"/>
                </a:moveTo>
                <a:cubicBezTo>
                  <a:pt x="1040" y="1"/>
                  <a:pt x="954" y="21"/>
                  <a:pt x="893" y="61"/>
                </a:cubicBezTo>
                <a:lnTo>
                  <a:pt x="143" y="508"/>
                </a:lnTo>
                <a:cubicBezTo>
                  <a:pt x="0" y="568"/>
                  <a:pt x="0" y="690"/>
                  <a:pt x="143" y="771"/>
                </a:cubicBezTo>
                <a:lnTo>
                  <a:pt x="1461" y="1542"/>
                </a:lnTo>
                <a:cubicBezTo>
                  <a:pt x="1522" y="1572"/>
                  <a:pt x="1603" y="1588"/>
                  <a:pt x="1687" y="1588"/>
                </a:cubicBezTo>
                <a:cubicBezTo>
                  <a:pt x="1771" y="1588"/>
                  <a:pt x="1857" y="1572"/>
                  <a:pt x="1928" y="1542"/>
                </a:cubicBezTo>
                <a:lnTo>
                  <a:pt x="2678" y="1095"/>
                </a:lnTo>
                <a:cubicBezTo>
                  <a:pt x="2800" y="1014"/>
                  <a:pt x="2800" y="892"/>
                  <a:pt x="2678" y="832"/>
                </a:cubicBezTo>
                <a:lnTo>
                  <a:pt x="1360" y="61"/>
                </a:lnTo>
                <a:cubicBezTo>
                  <a:pt x="1299" y="21"/>
                  <a:pt x="1213" y="1"/>
                  <a:pt x="112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1699;p51">
            <a:extLst>
              <a:ext uri="{FF2B5EF4-FFF2-40B4-BE49-F238E27FC236}">
                <a16:creationId xmlns:a16="http://schemas.microsoft.com/office/drawing/2014/main" id="{5DA3460A-D0A0-0AB1-585E-4364FBB4C3AE}"/>
              </a:ext>
            </a:extLst>
          </p:cNvPr>
          <p:cNvSpPr/>
          <p:nvPr/>
        </p:nvSpPr>
        <p:spPr>
          <a:xfrm flipH="1">
            <a:off x="6189571" y="3213819"/>
            <a:ext cx="143570" cy="81664"/>
          </a:xfrm>
          <a:custGeom>
            <a:avLst/>
            <a:gdLst/>
            <a:ahLst/>
            <a:cxnLst/>
            <a:rect l="l" t="t" r="r" b="b"/>
            <a:pathLst>
              <a:path w="3328" h="1893" extrusionOk="0">
                <a:moveTo>
                  <a:pt x="1118" y="0"/>
                </a:moveTo>
                <a:cubicBezTo>
                  <a:pt x="1035" y="0"/>
                  <a:pt x="954" y="16"/>
                  <a:pt x="893" y="46"/>
                </a:cubicBezTo>
                <a:lnTo>
                  <a:pt x="141" y="493"/>
                </a:lnTo>
                <a:cubicBezTo>
                  <a:pt x="0" y="574"/>
                  <a:pt x="0" y="696"/>
                  <a:pt x="141" y="756"/>
                </a:cubicBezTo>
                <a:lnTo>
                  <a:pt x="1988" y="1832"/>
                </a:lnTo>
                <a:cubicBezTo>
                  <a:pt x="2049" y="1872"/>
                  <a:pt x="2135" y="1893"/>
                  <a:pt x="2221" y="1893"/>
                </a:cubicBezTo>
                <a:cubicBezTo>
                  <a:pt x="2307" y="1893"/>
                  <a:pt x="2393" y="1872"/>
                  <a:pt x="2454" y="1832"/>
                </a:cubicBezTo>
                <a:lnTo>
                  <a:pt x="3205" y="1385"/>
                </a:lnTo>
                <a:cubicBezTo>
                  <a:pt x="3327" y="1324"/>
                  <a:pt x="3327" y="1202"/>
                  <a:pt x="3205" y="1121"/>
                </a:cubicBezTo>
                <a:lnTo>
                  <a:pt x="1359" y="46"/>
                </a:lnTo>
                <a:cubicBezTo>
                  <a:pt x="1288" y="16"/>
                  <a:pt x="1202" y="0"/>
                  <a:pt x="11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1700;p51">
            <a:extLst>
              <a:ext uri="{FF2B5EF4-FFF2-40B4-BE49-F238E27FC236}">
                <a16:creationId xmlns:a16="http://schemas.microsoft.com/office/drawing/2014/main" id="{ADF1CE2A-8716-5B70-FA74-FA95E2827DB0}"/>
              </a:ext>
            </a:extLst>
          </p:cNvPr>
          <p:cNvSpPr/>
          <p:nvPr/>
        </p:nvSpPr>
        <p:spPr>
          <a:xfrm flipH="1">
            <a:off x="6065325" y="3284958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127" y="0"/>
                </a:moveTo>
                <a:cubicBezTo>
                  <a:pt x="1041" y="0"/>
                  <a:pt x="954" y="20"/>
                  <a:pt x="893" y="61"/>
                </a:cubicBezTo>
                <a:lnTo>
                  <a:pt x="144" y="486"/>
                </a:lnTo>
                <a:cubicBezTo>
                  <a:pt x="1" y="567"/>
                  <a:pt x="1" y="689"/>
                  <a:pt x="144" y="770"/>
                </a:cubicBezTo>
                <a:lnTo>
                  <a:pt x="2010" y="1846"/>
                </a:lnTo>
                <a:cubicBezTo>
                  <a:pt x="2071" y="1887"/>
                  <a:pt x="2152" y="1907"/>
                  <a:pt x="2236" y="1907"/>
                </a:cubicBezTo>
                <a:cubicBezTo>
                  <a:pt x="2319" y="1907"/>
                  <a:pt x="2405" y="1887"/>
                  <a:pt x="2476" y="1846"/>
                </a:cubicBezTo>
                <a:lnTo>
                  <a:pt x="3227" y="1400"/>
                </a:lnTo>
                <a:cubicBezTo>
                  <a:pt x="3349" y="1338"/>
                  <a:pt x="3349" y="1216"/>
                  <a:pt x="3227" y="1135"/>
                </a:cubicBezTo>
                <a:lnTo>
                  <a:pt x="1361" y="61"/>
                </a:lnTo>
                <a:cubicBezTo>
                  <a:pt x="1300" y="20"/>
                  <a:pt x="1213" y="0"/>
                  <a:pt x="112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1701;p51">
            <a:extLst>
              <a:ext uri="{FF2B5EF4-FFF2-40B4-BE49-F238E27FC236}">
                <a16:creationId xmlns:a16="http://schemas.microsoft.com/office/drawing/2014/main" id="{5EFD4859-B53A-AA10-1FB4-C27F0366CD33}"/>
              </a:ext>
            </a:extLst>
          </p:cNvPr>
          <p:cNvSpPr/>
          <p:nvPr/>
        </p:nvSpPr>
        <p:spPr>
          <a:xfrm flipH="1">
            <a:off x="7491858" y="2560281"/>
            <a:ext cx="145339" cy="82311"/>
          </a:xfrm>
          <a:custGeom>
            <a:avLst/>
            <a:gdLst/>
            <a:ahLst/>
            <a:cxnLst/>
            <a:rect l="l" t="t" r="r" b="b"/>
            <a:pathLst>
              <a:path w="3369" h="1908" extrusionOk="0">
                <a:moveTo>
                  <a:pt x="1682" y="0"/>
                </a:moveTo>
                <a:cubicBezTo>
                  <a:pt x="1598" y="0"/>
                  <a:pt x="1511" y="21"/>
                  <a:pt x="1440" y="61"/>
                </a:cubicBezTo>
                <a:lnTo>
                  <a:pt x="142" y="811"/>
                </a:lnTo>
                <a:cubicBezTo>
                  <a:pt x="1" y="892"/>
                  <a:pt x="1" y="1014"/>
                  <a:pt x="142" y="1095"/>
                </a:cubicBezTo>
                <a:lnTo>
                  <a:pt x="1461" y="1847"/>
                </a:lnTo>
                <a:cubicBezTo>
                  <a:pt x="1522" y="1887"/>
                  <a:pt x="1603" y="1907"/>
                  <a:pt x="1687" y="1907"/>
                </a:cubicBezTo>
                <a:cubicBezTo>
                  <a:pt x="1770" y="1907"/>
                  <a:pt x="1856" y="1887"/>
                  <a:pt x="1927" y="1847"/>
                </a:cubicBezTo>
                <a:lnTo>
                  <a:pt x="3225" y="1095"/>
                </a:lnTo>
                <a:cubicBezTo>
                  <a:pt x="3368" y="1014"/>
                  <a:pt x="3368" y="892"/>
                  <a:pt x="3225" y="811"/>
                </a:cubicBezTo>
                <a:lnTo>
                  <a:pt x="1907" y="61"/>
                </a:lnTo>
                <a:cubicBezTo>
                  <a:pt x="1847" y="21"/>
                  <a:pt x="1765" y="0"/>
                  <a:pt x="16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1702;p51">
            <a:extLst>
              <a:ext uri="{FF2B5EF4-FFF2-40B4-BE49-F238E27FC236}">
                <a16:creationId xmlns:a16="http://schemas.microsoft.com/office/drawing/2014/main" id="{09482F21-332E-CE37-A2D4-6CE307696109}"/>
              </a:ext>
            </a:extLst>
          </p:cNvPr>
          <p:cNvSpPr/>
          <p:nvPr/>
        </p:nvSpPr>
        <p:spPr>
          <a:xfrm flipH="1">
            <a:off x="7391254" y="2618047"/>
            <a:ext cx="145339" cy="82527"/>
          </a:xfrm>
          <a:custGeom>
            <a:avLst/>
            <a:gdLst/>
            <a:ahLst/>
            <a:cxnLst/>
            <a:rect l="l" t="t" r="r" b="b"/>
            <a:pathLst>
              <a:path w="3369" h="1913" extrusionOk="0">
                <a:moveTo>
                  <a:pt x="1682" y="0"/>
                </a:moveTo>
                <a:cubicBezTo>
                  <a:pt x="1599" y="0"/>
                  <a:pt x="1512" y="21"/>
                  <a:pt x="1442" y="61"/>
                </a:cubicBezTo>
                <a:lnTo>
                  <a:pt x="144" y="832"/>
                </a:lnTo>
                <a:cubicBezTo>
                  <a:pt x="1" y="892"/>
                  <a:pt x="1" y="1014"/>
                  <a:pt x="144" y="1095"/>
                </a:cubicBezTo>
                <a:lnTo>
                  <a:pt x="1461" y="1866"/>
                </a:lnTo>
                <a:cubicBezTo>
                  <a:pt x="1522" y="1897"/>
                  <a:pt x="1603" y="1912"/>
                  <a:pt x="1687" y="1912"/>
                </a:cubicBezTo>
                <a:cubicBezTo>
                  <a:pt x="1771" y="1912"/>
                  <a:pt x="1857" y="1897"/>
                  <a:pt x="1929" y="1866"/>
                </a:cubicBezTo>
                <a:lnTo>
                  <a:pt x="3227" y="1095"/>
                </a:lnTo>
                <a:cubicBezTo>
                  <a:pt x="3368" y="1014"/>
                  <a:pt x="3368" y="892"/>
                  <a:pt x="3227" y="832"/>
                </a:cubicBezTo>
                <a:lnTo>
                  <a:pt x="1908" y="61"/>
                </a:lnTo>
                <a:cubicBezTo>
                  <a:pt x="1847" y="21"/>
                  <a:pt x="1766" y="0"/>
                  <a:pt x="16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1703;p51">
            <a:extLst>
              <a:ext uri="{FF2B5EF4-FFF2-40B4-BE49-F238E27FC236}">
                <a16:creationId xmlns:a16="http://schemas.microsoft.com/office/drawing/2014/main" id="{4F40E807-791D-FC13-CD31-993D037263F7}"/>
              </a:ext>
            </a:extLst>
          </p:cNvPr>
          <p:cNvSpPr/>
          <p:nvPr/>
        </p:nvSpPr>
        <p:spPr>
          <a:xfrm flipH="1">
            <a:off x="7540867" y="2617141"/>
            <a:ext cx="194346" cy="110525"/>
          </a:xfrm>
          <a:custGeom>
            <a:avLst/>
            <a:gdLst/>
            <a:ahLst/>
            <a:cxnLst/>
            <a:rect l="l" t="t" r="r" b="b"/>
            <a:pathLst>
              <a:path w="4505" h="2562" extrusionOk="0">
                <a:moveTo>
                  <a:pt x="1682" y="0"/>
                </a:moveTo>
                <a:cubicBezTo>
                  <a:pt x="1598" y="0"/>
                  <a:pt x="1511" y="21"/>
                  <a:pt x="1440" y="61"/>
                </a:cubicBezTo>
                <a:lnTo>
                  <a:pt x="142" y="813"/>
                </a:lnTo>
                <a:cubicBezTo>
                  <a:pt x="0" y="894"/>
                  <a:pt x="0" y="1015"/>
                  <a:pt x="142" y="1097"/>
                </a:cubicBezTo>
                <a:lnTo>
                  <a:pt x="2597" y="2517"/>
                </a:lnTo>
                <a:cubicBezTo>
                  <a:pt x="2658" y="2547"/>
                  <a:pt x="2739" y="2562"/>
                  <a:pt x="2823" y="2562"/>
                </a:cubicBezTo>
                <a:cubicBezTo>
                  <a:pt x="2906" y="2562"/>
                  <a:pt x="2992" y="2547"/>
                  <a:pt x="3063" y="2517"/>
                </a:cubicBezTo>
                <a:lnTo>
                  <a:pt x="4361" y="1746"/>
                </a:lnTo>
                <a:cubicBezTo>
                  <a:pt x="4504" y="1665"/>
                  <a:pt x="4504" y="1543"/>
                  <a:pt x="4361" y="1481"/>
                </a:cubicBezTo>
                <a:lnTo>
                  <a:pt x="1907" y="61"/>
                </a:lnTo>
                <a:cubicBezTo>
                  <a:pt x="1846" y="21"/>
                  <a:pt x="1765" y="0"/>
                  <a:pt x="16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1704;p51">
            <a:extLst>
              <a:ext uri="{FF2B5EF4-FFF2-40B4-BE49-F238E27FC236}">
                <a16:creationId xmlns:a16="http://schemas.microsoft.com/office/drawing/2014/main" id="{D3BB5503-820F-49FA-3EEC-39106ECA7D91}"/>
              </a:ext>
            </a:extLst>
          </p:cNvPr>
          <p:cNvSpPr/>
          <p:nvPr/>
        </p:nvSpPr>
        <p:spPr>
          <a:xfrm flipH="1">
            <a:off x="7291470" y="2676416"/>
            <a:ext cx="144433" cy="81923"/>
          </a:xfrm>
          <a:custGeom>
            <a:avLst/>
            <a:gdLst/>
            <a:ahLst/>
            <a:cxnLst/>
            <a:rect l="l" t="t" r="r" b="b"/>
            <a:pathLst>
              <a:path w="3348" h="1899" extrusionOk="0">
                <a:moveTo>
                  <a:pt x="1666" y="1"/>
                </a:moveTo>
                <a:cubicBezTo>
                  <a:pt x="1582" y="1"/>
                  <a:pt x="1501" y="16"/>
                  <a:pt x="1440" y="47"/>
                </a:cubicBezTo>
                <a:lnTo>
                  <a:pt x="122" y="818"/>
                </a:lnTo>
                <a:cubicBezTo>
                  <a:pt x="1" y="899"/>
                  <a:pt x="1" y="1021"/>
                  <a:pt x="122" y="1081"/>
                </a:cubicBezTo>
                <a:lnTo>
                  <a:pt x="1461" y="1852"/>
                </a:lnTo>
                <a:cubicBezTo>
                  <a:pt x="1522" y="1883"/>
                  <a:pt x="1603" y="1898"/>
                  <a:pt x="1684" y="1898"/>
                </a:cubicBezTo>
                <a:cubicBezTo>
                  <a:pt x="1765" y="1898"/>
                  <a:pt x="1847" y="1883"/>
                  <a:pt x="1907" y="1852"/>
                </a:cubicBezTo>
                <a:lnTo>
                  <a:pt x="3225" y="1081"/>
                </a:lnTo>
                <a:cubicBezTo>
                  <a:pt x="3347" y="1021"/>
                  <a:pt x="3347" y="899"/>
                  <a:pt x="3225" y="818"/>
                </a:cubicBezTo>
                <a:lnTo>
                  <a:pt x="1907" y="47"/>
                </a:lnTo>
                <a:cubicBezTo>
                  <a:pt x="1836" y="16"/>
                  <a:pt x="1750" y="1"/>
                  <a:pt x="16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1705;p51">
            <a:extLst>
              <a:ext uri="{FF2B5EF4-FFF2-40B4-BE49-F238E27FC236}">
                <a16:creationId xmlns:a16="http://schemas.microsoft.com/office/drawing/2014/main" id="{AA3EBD92-34A6-6CA1-C7A1-F6585F12A6ED}"/>
              </a:ext>
            </a:extLst>
          </p:cNvPr>
          <p:cNvSpPr/>
          <p:nvPr/>
        </p:nvSpPr>
        <p:spPr>
          <a:xfrm flipH="1">
            <a:off x="7388624" y="2704673"/>
            <a:ext cx="194303" cy="110525"/>
          </a:xfrm>
          <a:custGeom>
            <a:avLst/>
            <a:gdLst/>
            <a:ahLst/>
            <a:cxnLst/>
            <a:rect l="l" t="t" r="r" b="b"/>
            <a:pathLst>
              <a:path w="4504" h="2562" extrusionOk="0">
                <a:moveTo>
                  <a:pt x="1674" y="0"/>
                </a:moveTo>
                <a:cubicBezTo>
                  <a:pt x="1587" y="0"/>
                  <a:pt x="1501" y="20"/>
                  <a:pt x="1440" y="61"/>
                </a:cubicBezTo>
                <a:lnTo>
                  <a:pt x="122" y="832"/>
                </a:lnTo>
                <a:cubicBezTo>
                  <a:pt x="0" y="893"/>
                  <a:pt x="0" y="1015"/>
                  <a:pt x="122" y="1096"/>
                </a:cubicBezTo>
                <a:lnTo>
                  <a:pt x="2597" y="2516"/>
                </a:lnTo>
                <a:cubicBezTo>
                  <a:pt x="2658" y="2546"/>
                  <a:pt x="2739" y="2561"/>
                  <a:pt x="2823" y="2561"/>
                </a:cubicBezTo>
                <a:cubicBezTo>
                  <a:pt x="2906" y="2561"/>
                  <a:pt x="2992" y="2546"/>
                  <a:pt x="3063" y="2516"/>
                </a:cubicBezTo>
                <a:lnTo>
                  <a:pt x="4361" y="1745"/>
                </a:lnTo>
                <a:cubicBezTo>
                  <a:pt x="4504" y="1664"/>
                  <a:pt x="4483" y="1562"/>
                  <a:pt x="4361" y="1481"/>
                </a:cubicBezTo>
                <a:lnTo>
                  <a:pt x="1907" y="61"/>
                </a:lnTo>
                <a:cubicBezTo>
                  <a:pt x="1846" y="20"/>
                  <a:pt x="1760" y="0"/>
                  <a:pt x="16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1706;p51">
            <a:extLst>
              <a:ext uri="{FF2B5EF4-FFF2-40B4-BE49-F238E27FC236}">
                <a16:creationId xmlns:a16="http://schemas.microsoft.com/office/drawing/2014/main" id="{C334865A-1850-E36A-5C38-4C3BD4008768}"/>
              </a:ext>
            </a:extLst>
          </p:cNvPr>
          <p:cNvSpPr/>
          <p:nvPr/>
        </p:nvSpPr>
        <p:spPr>
          <a:xfrm flipH="1">
            <a:off x="7587287" y="2674043"/>
            <a:ext cx="245121" cy="140076"/>
          </a:xfrm>
          <a:custGeom>
            <a:avLst/>
            <a:gdLst/>
            <a:ahLst/>
            <a:cxnLst/>
            <a:rect l="l" t="t" r="r" b="b"/>
            <a:pathLst>
              <a:path w="5682" h="3247" extrusionOk="0">
                <a:moveTo>
                  <a:pt x="1667" y="1"/>
                </a:moveTo>
                <a:cubicBezTo>
                  <a:pt x="1584" y="1"/>
                  <a:pt x="1503" y="21"/>
                  <a:pt x="1442" y="62"/>
                </a:cubicBezTo>
                <a:lnTo>
                  <a:pt x="122" y="811"/>
                </a:lnTo>
                <a:cubicBezTo>
                  <a:pt x="1" y="893"/>
                  <a:pt x="1" y="1014"/>
                  <a:pt x="122" y="1095"/>
                </a:cubicBezTo>
                <a:lnTo>
                  <a:pt x="3774" y="3186"/>
                </a:lnTo>
                <a:cubicBezTo>
                  <a:pt x="3835" y="3226"/>
                  <a:pt x="3921" y="3247"/>
                  <a:pt x="4008" y="3247"/>
                </a:cubicBezTo>
                <a:cubicBezTo>
                  <a:pt x="4094" y="3247"/>
                  <a:pt x="4181" y="3226"/>
                  <a:pt x="4241" y="3186"/>
                </a:cubicBezTo>
                <a:lnTo>
                  <a:pt x="5559" y="2434"/>
                </a:lnTo>
                <a:cubicBezTo>
                  <a:pt x="5681" y="2353"/>
                  <a:pt x="5681" y="2232"/>
                  <a:pt x="5559" y="2171"/>
                </a:cubicBezTo>
                <a:lnTo>
                  <a:pt x="1908" y="62"/>
                </a:lnTo>
                <a:cubicBezTo>
                  <a:pt x="1837" y="21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1707;p51">
            <a:extLst>
              <a:ext uri="{FF2B5EF4-FFF2-40B4-BE49-F238E27FC236}">
                <a16:creationId xmlns:a16="http://schemas.microsoft.com/office/drawing/2014/main" id="{49C86FC3-D60B-CD21-5B1C-56C739BA5A27}"/>
              </a:ext>
            </a:extLst>
          </p:cNvPr>
          <p:cNvSpPr/>
          <p:nvPr/>
        </p:nvSpPr>
        <p:spPr>
          <a:xfrm flipH="1">
            <a:off x="7422952" y="2591075"/>
            <a:ext cx="143538" cy="81828"/>
          </a:xfrm>
          <a:custGeom>
            <a:avLst/>
            <a:gdLst/>
            <a:ahLst/>
            <a:cxnLst/>
            <a:rect l="l" t="t" r="r" b="b"/>
            <a:pathLst>
              <a:path w="3917" h="2233" extrusionOk="0">
                <a:moveTo>
                  <a:pt x="2235" y="1"/>
                </a:moveTo>
                <a:cubicBezTo>
                  <a:pt x="2152" y="1"/>
                  <a:pt x="2071" y="21"/>
                  <a:pt x="2010" y="61"/>
                </a:cubicBezTo>
                <a:lnTo>
                  <a:pt x="143" y="1137"/>
                </a:lnTo>
                <a:cubicBezTo>
                  <a:pt x="1" y="1219"/>
                  <a:pt x="1" y="1340"/>
                  <a:pt x="143" y="1400"/>
                </a:cubicBezTo>
                <a:lnTo>
                  <a:pt x="1461" y="2171"/>
                </a:lnTo>
                <a:cubicBezTo>
                  <a:pt x="1522" y="2212"/>
                  <a:pt x="1603" y="2232"/>
                  <a:pt x="1687" y="2232"/>
                </a:cubicBezTo>
                <a:cubicBezTo>
                  <a:pt x="1771" y="2232"/>
                  <a:pt x="1857" y="2212"/>
                  <a:pt x="1929" y="2171"/>
                </a:cubicBezTo>
                <a:lnTo>
                  <a:pt x="3795" y="1097"/>
                </a:lnTo>
                <a:cubicBezTo>
                  <a:pt x="3917" y="1016"/>
                  <a:pt x="3917" y="894"/>
                  <a:pt x="3795" y="813"/>
                </a:cubicBezTo>
                <a:lnTo>
                  <a:pt x="2476" y="61"/>
                </a:lnTo>
                <a:cubicBezTo>
                  <a:pt x="2405" y="21"/>
                  <a:pt x="2319" y="1"/>
                  <a:pt x="223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1708;p51">
            <a:extLst>
              <a:ext uri="{FF2B5EF4-FFF2-40B4-BE49-F238E27FC236}">
                <a16:creationId xmlns:a16="http://schemas.microsoft.com/office/drawing/2014/main" id="{CC067CD4-E5FB-E72E-AB23-E2F13B599AFD}"/>
              </a:ext>
            </a:extLst>
          </p:cNvPr>
          <p:cNvSpPr/>
          <p:nvPr/>
        </p:nvSpPr>
        <p:spPr>
          <a:xfrm flipH="1">
            <a:off x="7685345" y="2788668"/>
            <a:ext cx="168893" cy="96332"/>
          </a:xfrm>
          <a:custGeom>
            <a:avLst/>
            <a:gdLst/>
            <a:ahLst/>
            <a:cxnLst/>
            <a:rect l="l" t="t" r="r" b="b"/>
            <a:pathLst>
              <a:path w="3915" h="2233" extrusionOk="0">
                <a:moveTo>
                  <a:pt x="2234" y="1"/>
                </a:moveTo>
                <a:cubicBezTo>
                  <a:pt x="2150" y="1"/>
                  <a:pt x="2069" y="21"/>
                  <a:pt x="2008" y="61"/>
                </a:cubicBezTo>
                <a:lnTo>
                  <a:pt x="142" y="1157"/>
                </a:lnTo>
                <a:cubicBezTo>
                  <a:pt x="0" y="1219"/>
                  <a:pt x="0" y="1340"/>
                  <a:pt x="142" y="1421"/>
                </a:cubicBezTo>
                <a:lnTo>
                  <a:pt x="1461" y="2171"/>
                </a:lnTo>
                <a:cubicBezTo>
                  <a:pt x="1522" y="2212"/>
                  <a:pt x="1603" y="2232"/>
                  <a:pt x="1687" y="2232"/>
                </a:cubicBezTo>
                <a:cubicBezTo>
                  <a:pt x="1770" y="2232"/>
                  <a:pt x="1856" y="2212"/>
                  <a:pt x="1927" y="2171"/>
                </a:cubicBezTo>
                <a:lnTo>
                  <a:pt x="3793" y="1097"/>
                </a:lnTo>
                <a:cubicBezTo>
                  <a:pt x="3915" y="1016"/>
                  <a:pt x="3915" y="894"/>
                  <a:pt x="3793" y="832"/>
                </a:cubicBezTo>
                <a:lnTo>
                  <a:pt x="2475" y="61"/>
                </a:lnTo>
                <a:cubicBezTo>
                  <a:pt x="2404" y="21"/>
                  <a:pt x="2318" y="1"/>
                  <a:pt x="2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1709;p51">
            <a:extLst>
              <a:ext uri="{FF2B5EF4-FFF2-40B4-BE49-F238E27FC236}">
                <a16:creationId xmlns:a16="http://schemas.microsoft.com/office/drawing/2014/main" id="{988C58AE-0827-74BC-BB65-9D45F8C4BFD1}"/>
              </a:ext>
            </a:extLst>
          </p:cNvPr>
          <p:cNvSpPr/>
          <p:nvPr/>
        </p:nvSpPr>
        <p:spPr>
          <a:xfrm flipH="1">
            <a:off x="7486638" y="2790221"/>
            <a:ext cx="145296" cy="81880"/>
          </a:xfrm>
          <a:custGeom>
            <a:avLst/>
            <a:gdLst/>
            <a:ahLst/>
            <a:cxnLst/>
            <a:rect l="l" t="t" r="r" b="b"/>
            <a:pathLst>
              <a:path w="3368" h="1898" extrusionOk="0">
                <a:moveTo>
                  <a:pt x="1681" y="0"/>
                </a:moveTo>
                <a:cubicBezTo>
                  <a:pt x="1598" y="0"/>
                  <a:pt x="1511" y="16"/>
                  <a:pt x="1440" y="47"/>
                </a:cubicBezTo>
                <a:lnTo>
                  <a:pt x="141" y="817"/>
                </a:lnTo>
                <a:cubicBezTo>
                  <a:pt x="0" y="899"/>
                  <a:pt x="0" y="999"/>
                  <a:pt x="141" y="1080"/>
                </a:cubicBezTo>
                <a:lnTo>
                  <a:pt x="1461" y="1851"/>
                </a:lnTo>
                <a:cubicBezTo>
                  <a:pt x="1522" y="1882"/>
                  <a:pt x="1603" y="1897"/>
                  <a:pt x="1686" y="1897"/>
                </a:cubicBezTo>
                <a:cubicBezTo>
                  <a:pt x="1770" y="1897"/>
                  <a:pt x="1856" y="1882"/>
                  <a:pt x="1927" y="1851"/>
                </a:cubicBezTo>
                <a:lnTo>
                  <a:pt x="3225" y="1080"/>
                </a:lnTo>
                <a:cubicBezTo>
                  <a:pt x="3368" y="999"/>
                  <a:pt x="3368" y="899"/>
                  <a:pt x="3225" y="817"/>
                </a:cubicBezTo>
                <a:lnTo>
                  <a:pt x="1907" y="47"/>
                </a:lnTo>
                <a:cubicBezTo>
                  <a:pt x="1846" y="16"/>
                  <a:pt x="1765" y="0"/>
                  <a:pt x="16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1710;p51">
            <a:extLst>
              <a:ext uri="{FF2B5EF4-FFF2-40B4-BE49-F238E27FC236}">
                <a16:creationId xmlns:a16="http://schemas.microsoft.com/office/drawing/2014/main" id="{20F520D5-ECBE-4DEC-580A-8640E0595E23}"/>
              </a:ext>
            </a:extLst>
          </p:cNvPr>
          <p:cNvSpPr/>
          <p:nvPr/>
        </p:nvSpPr>
        <p:spPr>
          <a:xfrm flipH="1">
            <a:off x="7584654" y="2847124"/>
            <a:ext cx="168979" cy="95857"/>
          </a:xfrm>
          <a:custGeom>
            <a:avLst/>
            <a:gdLst/>
            <a:ahLst/>
            <a:cxnLst/>
            <a:rect l="l" t="t" r="r" b="b"/>
            <a:pathLst>
              <a:path w="3917" h="2222" extrusionOk="0">
                <a:moveTo>
                  <a:pt x="2230" y="0"/>
                </a:moveTo>
                <a:cubicBezTo>
                  <a:pt x="2146" y="0"/>
                  <a:pt x="2060" y="15"/>
                  <a:pt x="1989" y="45"/>
                </a:cubicBezTo>
                <a:lnTo>
                  <a:pt x="122" y="1141"/>
                </a:lnTo>
                <a:cubicBezTo>
                  <a:pt x="1" y="1203"/>
                  <a:pt x="1" y="1324"/>
                  <a:pt x="122" y="1405"/>
                </a:cubicBezTo>
                <a:lnTo>
                  <a:pt x="1461" y="2176"/>
                </a:lnTo>
                <a:cubicBezTo>
                  <a:pt x="1522" y="2206"/>
                  <a:pt x="1603" y="2221"/>
                  <a:pt x="1684" y="2221"/>
                </a:cubicBezTo>
                <a:cubicBezTo>
                  <a:pt x="1766" y="2221"/>
                  <a:pt x="1847" y="2206"/>
                  <a:pt x="1908" y="2176"/>
                </a:cubicBezTo>
                <a:lnTo>
                  <a:pt x="3795" y="1081"/>
                </a:lnTo>
                <a:cubicBezTo>
                  <a:pt x="3917" y="1000"/>
                  <a:pt x="3917" y="897"/>
                  <a:pt x="3795" y="816"/>
                </a:cubicBezTo>
                <a:lnTo>
                  <a:pt x="2456" y="45"/>
                </a:lnTo>
                <a:cubicBezTo>
                  <a:pt x="2395" y="15"/>
                  <a:pt x="2314" y="0"/>
                  <a:pt x="223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1711;p51">
            <a:extLst>
              <a:ext uri="{FF2B5EF4-FFF2-40B4-BE49-F238E27FC236}">
                <a16:creationId xmlns:a16="http://schemas.microsoft.com/office/drawing/2014/main" id="{778CC3A6-0508-BA47-CD36-E956AAAACCAC}"/>
              </a:ext>
            </a:extLst>
          </p:cNvPr>
          <p:cNvSpPr/>
          <p:nvPr/>
        </p:nvSpPr>
        <p:spPr>
          <a:xfrm flipH="1">
            <a:off x="7190823" y="2734397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67" y="1"/>
                </a:moveTo>
                <a:cubicBezTo>
                  <a:pt x="1584" y="1"/>
                  <a:pt x="1503" y="21"/>
                  <a:pt x="1442" y="62"/>
                </a:cubicBezTo>
                <a:lnTo>
                  <a:pt x="122" y="813"/>
                </a:lnTo>
                <a:cubicBezTo>
                  <a:pt x="1" y="894"/>
                  <a:pt x="1" y="1016"/>
                  <a:pt x="122" y="1097"/>
                </a:cubicBezTo>
                <a:lnTo>
                  <a:pt x="1442" y="1847"/>
                </a:lnTo>
                <a:cubicBezTo>
                  <a:pt x="1512" y="1887"/>
                  <a:pt x="1599" y="1908"/>
                  <a:pt x="1682" y="1908"/>
                </a:cubicBezTo>
                <a:cubicBezTo>
                  <a:pt x="1766" y="1908"/>
                  <a:pt x="1847" y="1887"/>
                  <a:pt x="1908" y="1847"/>
                </a:cubicBezTo>
                <a:lnTo>
                  <a:pt x="3227" y="1097"/>
                </a:lnTo>
                <a:cubicBezTo>
                  <a:pt x="3349" y="1016"/>
                  <a:pt x="3349" y="894"/>
                  <a:pt x="3227" y="813"/>
                </a:cubicBezTo>
                <a:lnTo>
                  <a:pt x="1908" y="62"/>
                </a:lnTo>
                <a:cubicBezTo>
                  <a:pt x="1837" y="21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1712;p51">
            <a:extLst>
              <a:ext uri="{FF2B5EF4-FFF2-40B4-BE49-F238E27FC236}">
                <a16:creationId xmlns:a16="http://schemas.microsoft.com/office/drawing/2014/main" id="{938C9636-9308-8BE5-2E78-910D20E59B1D}"/>
              </a:ext>
            </a:extLst>
          </p:cNvPr>
          <p:cNvSpPr/>
          <p:nvPr/>
        </p:nvSpPr>
        <p:spPr>
          <a:xfrm flipH="1">
            <a:off x="7288838" y="2791343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75" y="0"/>
                </a:moveTo>
                <a:cubicBezTo>
                  <a:pt x="1589" y="0"/>
                  <a:pt x="1503" y="21"/>
                  <a:pt x="1442" y="61"/>
                </a:cubicBezTo>
                <a:lnTo>
                  <a:pt x="122" y="811"/>
                </a:lnTo>
                <a:cubicBezTo>
                  <a:pt x="1" y="892"/>
                  <a:pt x="1" y="1014"/>
                  <a:pt x="122" y="1095"/>
                </a:cubicBezTo>
                <a:lnTo>
                  <a:pt x="1461" y="1846"/>
                </a:lnTo>
                <a:cubicBezTo>
                  <a:pt x="1522" y="1887"/>
                  <a:pt x="1603" y="1907"/>
                  <a:pt x="1684" y="1907"/>
                </a:cubicBezTo>
                <a:cubicBezTo>
                  <a:pt x="1766" y="1907"/>
                  <a:pt x="1847" y="1887"/>
                  <a:pt x="1908" y="1846"/>
                </a:cubicBezTo>
                <a:lnTo>
                  <a:pt x="3227" y="1095"/>
                </a:lnTo>
                <a:cubicBezTo>
                  <a:pt x="3349" y="1014"/>
                  <a:pt x="3349" y="892"/>
                  <a:pt x="3227" y="811"/>
                </a:cubicBezTo>
                <a:lnTo>
                  <a:pt x="1908" y="61"/>
                </a:lnTo>
                <a:cubicBezTo>
                  <a:pt x="1847" y="21"/>
                  <a:pt x="1761" y="0"/>
                  <a:pt x="167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1713;p51">
            <a:extLst>
              <a:ext uri="{FF2B5EF4-FFF2-40B4-BE49-F238E27FC236}">
                <a16:creationId xmlns:a16="http://schemas.microsoft.com/office/drawing/2014/main" id="{98620CDC-849C-E810-81B3-83541FB8669C}"/>
              </a:ext>
            </a:extLst>
          </p:cNvPr>
          <p:cNvSpPr/>
          <p:nvPr/>
        </p:nvSpPr>
        <p:spPr>
          <a:xfrm flipH="1">
            <a:off x="7385991" y="2848202"/>
            <a:ext cx="145339" cy="82311"/>
          </a:xfrm>
          <a:custGeom>
            <a:avLst/>
            <a:gdLst/>
            <a:ahLst/>
            <a:cxnLst/>
            <a:rect l="l" t="t" r="r" b="b"/>
            <a:pathLst>
              <a:path w="3369" h="1908" extrusionOk="0">
                <a:moveTo>
                  <a:pt x="1682" y="0"/>
                </a:moveTo>
                <a:cubicBezTo>
                  <a:pt x="1598" y="0"/>
                  <a:pt x="1512" y="20"/>
                  <a:pt x="1442" y="61"/>
                </a:cubicBezTo>
                <a:lnTo>
                  <a:pt x="143" y="812"/>
                </a:lnTo>
                <a:cubicBezTo>
                  <a:pt x="0" y="894"/>
                  <a:pt x="0" y="1015"/>
                  <a:pt x="143" y="1096"/>
                </a:cubicBezTo>
                <a:lnTo>
                  <a:pt x="1461" y="1846"/>
                </a:lnTo>
                <a:cubicBezTo>
                  <a:pt x="1522" y="1887"/>
                  <a:pt x="1603" y="1907"/>
                  <a:pt x="1687" y="1907"/>
                </a:cubicBezTo>
                <a:cubicBezTo>
                  <a:pt x="1771" y="1907"/>
                  <a:pt x="1857" y="1887"/>
                  <a:pt x="1929" y="1846"/>
                </a:cubicBezTo>
                <a:lnTo>
                  <a:pt x="3227" y="1096"/>
                </a:lnTo>
                <a:cubicBezTo>
                  <a:pt x="3368" y="1015"/>
                  <a:pt x="3368" y="894"/>
                  <a:pt x="3227" y="812"/>
                </a:cubicBezTo>
                <a:lnTo>
                  <a:pt x="1907" y="61"/>
                </a:lnTo>
                <a:cubicBezTo>
                  <a:pt x="1847" y="20"/>
                  <a:pt x="1765" y="0"/>
                  <a:pt x="16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1714;p51">
            <a:extLst>
              <a:ext uri="{FF2B5EF4-FFF2-40B4-BE49-F238E27FC236}">
                <a16:creationId xmlns:a16="http://schemas.microsoft.com/office/drawing/2014/main" id="{268D2BDE-70A3-8281-E5C2-38E79D67722C}"/>
              </a:ext>
            </a:extLst>
          </p:cNvPr>
          <p:cNvSpPr/>
          <p:nvPr/>
        </p:nvSpPr>
        <p:spPr>
          <a:xfrm flipH="1">
            <a:off x="7484050" y="2905105"/>
            <a:ext cx="168893" cy="96332"/>
          </a:xfrm>
          <a:custGeom>
            <a:avLst/>
            <a:gdLst/>
            <a:ahLst/>
            <a:cxnLst/>
            <a:rect l="l" t="t" r="r" b="b"/>
            <a:pathLst>
              <a:path w="3915" h="2233" extrusionOk="0">
                <a:moveTo>
                  <a:pt x="2229" y="1"/>
                </a:moveTo>
                <a:cubicBezTo>
                  <a:pt x="2145" y="1"/>
                  <a:pt x="2059" y="21"/>
                  <a:pt x="1988" y="61"/>
                </a:cubicBezTo>
                <a:lnTo>
                  <a:pt x="122" y="1136"/>
                </a:lnTo>
                <a:cubicBezTo>
                  <a:pt x="0" y="1217"/>
                  <a:pt x="0" y="1339"/>
                  <a:pt x="122" y="1400"/>
                </a:cubicBezTo>
                <a:lnTo>
                  <a:pt x="1440" y="2171"/>
                </a:lnTo>
                <a:cubicBezTo>
                  <a:pt x="1511" y="2212"/>
                  <a:pt x="1598" y="2232"/>
                  <a:pt x="1682" y="2232"/>
                </a:cubicBezTo>
                <a:cubicBezTo>
                  <a:pt x="1765" y="2232"/>
                  <a:pt x="1846" y="2212"/>
                  <a:pt x="1907" y="2171"/>
                </a:cubicBezTo>
                <a:lnTo>
                  <a:pt x="3774" y="1095"/>
                </a:lnTo>
                <a:cubicBezTo>
                  <a:pt x="3915" y="1014"/>
                  <a:pt x="3915" y="892"/>
                  <a:pt x="3774" y="811"/>
                </a:cubicBezTo>
                <a:lnTo>
                  <a:pt x="2454" y="61"/>
                </a:lnTo>
                <a:cubicBezTo>
                  <a:pt x="2393" y="21"/>
                  <a:pt x="2312" y="1"/>
                  <a:pt x="22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1715;p51">
            <a:extLst>
              <a:ext uri="{FF2B5EF4-FFF2-40B4-BE49-F238E27FC236}">
                <a16:creationId xmlns:a16="http://schemas.microsoft.com/office/drawing/2014/main" id="{E2522281-771D-3B2D-3B37-78597E71D0AB}"/>
              </a:ext>
            </a:extLst>
          </p:cNvPr>
          <p:cNvSpPr/>
          <p:nvPr/>
        </p:nvSpPr>
        <p:spPr>
          <a:xfrm flipH="1">
            <a:off x="7090176" y="2792162"/>
            <a:ext cx="144433" cy="82311"/>
          </a:xfrm>
          <a:custGeom>
            <a:avLst/>
            <a:gdLst/>
            <a:ahLst/>
            <a:cxnLst/>
            <a:rect l="l" t="t" r="r" b="b"/>
            <a:pathLst>
              <a:path w="3348" h="1908" extrusionOk="0">
                <a:moveTo>
                  <a:pt x="1666" y="1"/>
                </a:moveTo>
                <a:cubicBezTo>
                  <a:pt x="1582" y="1"/>
                  <a:pt x="1501" y="21"/>
                  <a:pt x="1440" y="62"/>
                </a:cubicBezTo>
                <a:lnTo>
                  <a:pt x="122" y="832"/>
                </a:lnTo>
                <a:cubicBezTo>
                  <a:pt x="1" y="894"/>
                  <a:pt x="1" y="1016"/>
                  <a:pt x="122" y="1097"/>
                </a:cubicBezTo>
                <a:lnTo>
                  <a:pt x="1440" y="1847"/>
                </a:lnTo>
                <a:cubicBezTo>
                  <a:pt x="1501" y="1887"/>
                  <a:pt x="1587" y="1908"/>
                  <a:pt x="1674" y="1908"/>
                </a:cubicBezTo>
                <a:cubicBezTo>
                  <a:pt x="1760" y="1908"/>
                  <a:pt x="1847" y="1887"/>
                  <a:pt x="1907" y="1847"/>
                </a:cubicBezTo>
                <a:lnTo>
                  <a:pt x="3225" y="1097"/>
                </a:lnTo>
                <a:cubicBezTo>
                  <a:pt x="3347" y="1016"/>
                  <a:pt x="3347" y="894"/>
                  <a:pt x="3225" y="832"/>
                </a:cubicBezTo>
                <a:lnTo>
                  <a:pt x="1907" y="62"/>
                </a:lnTo>
                <a:cubicBezTo>
                  <a:pt x="1836" y="21"/>
                  <a:pt x="1750" y="1"/>
                  <a:pt x="16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1716;p51">
            <a:extLst>
              <a:ext uri="{FF2B5EF4-FFF2-40B4-BE49-F238E27FC236}">
                <a16:creationId xmlns:a16="http://schemas.microsoft.com/office/drawing/2014/main" id="{C09D7705-5E7B-C1B0-C584-5BFF38BCF5C4}"/>
              </a:ext>
            </a:extLst>
          </p:cNvPr>
          <p:cNvSpPr/>
          <p:nvPr/>
        </p:nvSpPr>
        <p:spPr>
          <a:xfrm flipH="1">
            <a:off x="6989528" y="2850618"/>
            <a:ext cx="144476" cy="81837"/>
          </a:xfrm>
          <a:custGeom>
            <a:avLst/>
            <a:gdLst/>
            <a:ahLst/>
            <a:cxnLst/>
            <a:rect l="l" t="t" r="r" b="b"/>
            <a:pathLst>
              <a:path w="3349" h="1897" extrusionOk="0">
                <a:moveTo>
                  <a:pt x="1665" y="0"/>
                </a:moveTo>
                <a:cubicBezTo>
                  <a:pt x="1584" y="0"/>
                  <a:pt x="1503" y="15"/>
                  <a:pt x="1442" y="46"/>
                </a:cubicBezTo>
                <a:lnTo>
                  <a:pt x="122" y="816"/>
                </a:lnTo>
                <a:cubicBezTo>
                  <a:pt x="1" y="898"/>
                  <a:pt x="1" y="1000"/>
                  <a:pt x="122" y="1081"/>
                </a:cubicBezTo>
                <a:lnTo>
                  <a:pt x="1442" y="1852"/>
                </a:lnTo>
                <a:cubicBezTo>
                  <a:pt x="1503" y="1882"/>
                  <a:pt x="1589" y="1897"/>
                  <a:pt x="1675" y="1897"/>
                </a:cubicBezTo>
                <a:cubicBezTo>
                  <a:pt x="1761" y="1897"/>
                  <a:pt x="1847" y="1882"/>
                  <a:pt x="1908" y="1852"/>
                </a:cubicBezTo>
                <a:lnTo>
                  <a:pt x="3227" y="1081"/>
                </a:lnTo>
                <a:cubicBezTo>
                  <a:pt x="3349" y="1000"/>
                  <a:pt x="3349" y="898"/>
                  <a:pt x="3227" y="816"/>
                </a:cubicBezTo>
                <a:lnTo>
                  <a:pt x="1888" y="46"/>
                </a:lnTo>
                <a:cubicBezTo>
                  <a:pt x="1827" y="15"/>
                  <a:pt x="1746" y="0"/>
                  <a:pt x="166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1717;p51">
            <a:extLst>
              <a:ext uri="{FF2B5EF4-FFF2-40B4-BE49-F238E27FC236}">
                <a16:creationId xmlns:a16="http://schemas.microsoft.com/office/drawing/2014/main" id="{AF9ECCAA-644D-DE0F-5436-B60E248ADB61}"/>
              </a:ext>
            </a:extLst>
          </p:cNvPr>
          <p:cNvSpPr/>
          <p:nvPr/>
        </p:nvSpPr>
        <p:spPr>
          <a:xfrm flipH="1">
            <a:off x="7188234" y="2849108"/>
            <a:ext cx="144390" cy="82311"/>
          </a:xfrm>
          <a:custGeom>
            <a:avLst/>
            <a:gdLst/>
            <a:ahLst/>
            <a:cxnLst/>
            <a:rect l="l" t="t" r="r" b="b"/>
            <a:pathLst>
              <a:path w="3347" h="1908" extrusionOk="0">
                <a:moveTo>
                  <a:pt x="1666" y="0"/>
                </a:moveTo>
                <a:cubicBezTo>
                  <a:pt x="1582" y="0"/>
                  <a:pt x="1501" y="20"/>
                  <a:pt x="1440" y="61"/>
                </a:cubicBezTo>
                <a:lnTo>
                  <a:pt x="122" y="811"/>
                </a:lnTo>
                <a:cubicBezTo>
                  <a:pt x="0" y="892"/>
                  <a:pt x="0" y="1014"/>
                  <a:pt x="122" y="1095"/>
                </a:cubicBezTo>
                <a:lnTo>
                  <a:pt x="1440" y="1846"/>
                </a:lnTo>
                <a:cubicBezTo>
                  <a:pt x="1511" y="1887"/>
                  <a:pt x="1598" y="1907"/>
                  <a:pt x="1682" y="1907"/>
                </a:cubicBezTo>
                <a:cubicBezTo>
                  <a:pt x="1765" y="1907"/>
                  <a:pt x="1846" y="1887"/>
                  <a:pt x="1907" y="1846"/>
                </a:cubicBezTo>
                <a:lnTo>
                  <a:pt x="3225" y="1095"/>
                </a:lnTo>
                <a:cubicBezTo>
                  <a:pt x="3347" y="1014"/>
                  <a:pt x="3347" y="892"/>
                  <a:pt x="3225" y="832"/>
                </a:cubicBezTo>
                <a:lnTo>
                  <a:pt x="1907" y="61"/>
                </a:lnTo>
                <a:cubicBezTo>
                  <a:pt x="1836" y="20"/>
                  <a:pt x="1750" y="0"/>
                  <a:pt x="166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1718;p51">
            <a:extLst>
              <a:ext uri="{FF2B5EF4-FFF2-40B4-BE49-F238E27FC236}">
                <a16:creationId xmlns:a16="http://schemas.microsoft.com/office/drawing/2014/main" id="{2CADF7F4-8E8A-08A3-7E0D-AF1A80880799}"/>
              </a:ext>
            </a:extLst>
          </p:cNvPr>
          <p:cNvSpPr/>
          <p:nvPr/>
        </p:nvSpPr>
        <p:spPr>
          <a:xfrm flipH="1">
            <a:off x="7087544" y="2907477"/>
            <a:ext cx="144476" cy="81880"/>
          </a:xfrm>
          <a:custGeom>
            <a:avLst/>
            <a:gdLst/>
            <a:ahLst/>
            <a:cxnLst/>
            <a:rect l="l" t="t" r="r" b="b"/>
            <a:pathLst>
              <a:path w="3349" h="1898" extrusionOk="0">
                <a:moveTo>
                  <a:pt x="1667" y="1"/>
                </a:moveTo>
                <a:cubicBezTo>
                  <a:pt x="1584" y="1"/>
                  <a:pt x="1503" y="16"/>
                  <a:pt x="1442" y="47"/>
                </a:cubicBezTo>
                <a:lnTo>
                  <a:pt x="122" y="818"/>
                </a:lnTo>
                <a:cubicBezTo>
                  <a:pt x="1" y="899"/>
                  <a:pt x="1" y="1000"/>
                  <a:pt x="122" y="1081"/>
                </a:cubicBezTo>
                <a:lnTo>
                  <a:pt x="1442" y="1852"/>
                </a:lnTo>
                <a:cubicBezTo>
                  <a:pt x="1512" y="1883"/>
                  <a:pt x="1598" y="1898"/>
                  <a:pt x="1682" y="1898"/>
                </a:cubicBezTo>
                <a:cubicBezTo>
                  <a:pt x="1766" y="1898"/>
                  <a:pt x="1847" y="1883"/>
                  <a:pt x="1908" y="1852"/>
                </a:cubicBezTo>
                <a:lnTo>
                  <a:pt x="3227" y="1081"/>
                </a:lnTo>
                <a:cubicBezTo>
                  <a:pt x="3349" y="1000"/>
                  <a:pt x="3349" y="899"/>
                  <a:pt x="3227" y="818"/>
                </a:cubicBezTo>
                <a:lnTo>
                  <a:pt x="1908" y="47"/>
                </a:lnTo>
                <a:cubicBezTo>
                  <a:pt x="1837" y="16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1719;p51">
            <a:extLst>
              <a:ext uri="{FF2B5EF4-FFF2-40B4-BE49-F238E27FC236}">
                <a16:creationId xmlns:a16="http://schemas.microsoft.com/office/drawing/2014/main" id="{F1D03AAE-8E90-4DD1-09F9-3AB9853BE7B4}"/>
              </a:ext>
            </a:extLst>
          </p:cNvPr>
          <p:cNvSpPr/>
          <p:nvPr/>
        </p:nvSpPr>
        <p:spPr>
          <a:xfrm flipH="1">
            <a:off x="6888881" y="2908599"/>
            <a:ext cx="145339" cy="82311"/>
          </a:xfrm>
          <a:custGeom>
            <a:avLst/>
            <a:gdLst/>
            <a:ahLst/>
            <a:cxnLst/>
            <a:rect l="l" t="t" r="r" b="b"/>
            <a:pathLst>
              <a:path w="3369" h="1908" extrusionOk="0">
                <a:moveTo>
                  <a:pt x="1682" y="1"/>
                </a:moveTo>
                <a:cubicBezTo>
                  <a:pt x="1598" y="1"/>
                  <a:pt x="1512" y="21"/>
                  <a:pt x="1442" y="62"/>
                </a:cubicBezTo>
                <a:lnTo>
                  <a:pt x="143" y="811"/>
                </a:lnTo>
                <a:cubicBezTo>
                  <a:pt x="0" y="892"/>
                  <a:pt x="0" y="1014"/>
                  <a:pt x="143" y="1076"/>
                </a:cubicBezTo>
                <a:lnTo>
                  <a:pt x="1461" y="1847"/>
                </a:lnTo>
                <a:cubicBezTo>
                  <a:pt x="1522" y="1887"/>
                  <a:pt x="1603" y="1908"/>
                  <a:pt x="1687" y="1908"/>
                </a:cubicBezTo>
                <a:cubicBezTo>
                  <a:pt x="1771" y="1908"/>
                  <a:pt x="1857" y="1887"/>
                  <a:pt x="1928" y="1847"/>
                </a:cubicBezTo>
                <a:lnTo>
                  <a:pt x="3227" y="1076"/>
                </a:lnTo>
                <a:cubicBezTo>
                  <a:pt x="3368" y="1014"/>
                  <a:pt x="3368" y="892"/>
                  <a:pt x="3227" y="811"/>
                </a:cubicBezTo>
                <a:lnTo>
                  <a:pt x="1907" y="62"/>
                </a:lnTo>
                <a:cubicBezTo>
                  <a:pt x="1847" y="21"/>
                  <a:pt x="1765" y="1"/>
                  <a:pt x="16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1720;p51">
            <a:extLst>
              <a:ext uri="{FF2B5EF4-FFF2-40B4-BE49-F238E27FC236}">
                <a16:creationId xmlns:a16="http://schemas.microsoft.com/office/drawing/2014/main" id="{A87D3EBE-9C6D-2B1A-92F9-2F80D6AA78F5}"/>
              </a:ext>
            </a:extLst>
          </p:cNvPr>
          <p:cNvSpPr/>
          <p:nvPr/>
        </p:nvSpPr>
        <p:spPr>
          <a:xfrm flipH="1">
            <a:off x="6986940" y="2965459"/>
            <a:ext cx="145296" cy="82311"/>
          </a:xfrm>
          <a:custGeom>
            <a:avLst/>
            <a:gdLst/>
            <a:ahLst/>
            <a:cxnLst/>
            <a:rect l="l" t="t" r="r" b="b"/>
            <a:pathLst>
              <a:path w="3368" h="1908" extrusionOk="0">
                <a:moveTo>
                  <a:pt x="1682" y="1"/>
                </a:moveTo>
                <a:cubicBezTo>
                  <a:pt x="1598" y="1"/>
                  <a:pt x="1512" y="21"/>
                  <a:pt x="1441" y="61"/>
                </a:cubicBezTo>
                <a:lnTo>
                  <a:pt x="143" y="813"/>
                </a:lnTo>
                <a:cubicBezTo>
                  <a:pt x="0" y="894"/>
                  <a:pt x="21" y="1016"/>
                  <a:pt x="143" y="1076"/>
                </a:cubicBezTo>
                <a:lnTo>
                  <a:pt x="1461" y="1847"/>
                </a:lnTo>
                <a:cubicBezTo>
                  <a:pt x="1522" y="1887"/>
                  <a:pt x="1608" y="1908"/>
                  <a:pt x="1695" y="1908"/>
                </a:cubicBezTo>
                <a:cubicBezTo>
                  <a:pt x="1781" y="1908"/>
                  <a:pt x="1867" y="1887"/>
                  <a:pt x="1928" y="1847"/>
                </a:cubicBezTo>
                <a:lnTo>
                  <a:pt x="3246" y="1076"/>
                </a:lnTo>
                <a:cubicBezTo>
                  <a:pt x="3368" y="1016"/>
                  <a:pt x="3368" y="894"/>
                  <a:pt x="3227" y="813"/>
                </a:cubicBezTo>
                <a:lnTo>
                  <a:pt x="1907" y="61"/>
                </a:lnTo>
                <a:cubicBezTo>
                  <a:pt x="1846" y="21"/>
                  <a:pt x="1765" y="1"/>
                  <a:pt x="16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1721;p51">
            <a:extLst>
              <a:ext uri="{FF2B5EF4-FFF2-40B4-BE49-F238E27FC236}">
                <a16:creationId xmlns:a16="http://schemas.microsoft.com/office/drawing/2014/main" id="{BD462FA8-6001-859D-54E6-140CB393FEC8}"/>
              </a:ext>
            </a:extLst>
          </p:cNvPr>
          <p:cNvSpPr/>
          <p:nvPr/>
        </p:nvSpPr>
        <p:spPr>
          <a:xfrm flipH="1">
            <a:off x="7286250" y="2905968"/>
            <a:ext cx="144390" cy="82268"/>
          </a:xfrm>
          <a:custGeom>
            <a:avLst/>
            <a:gdLst/>
            <a:ahLst/>
            <a:cxnLst/>
            <a:rect l="l" t="t" r="r" b="b"/>
            <a:pathLst>
              <a:path w="3347" h="1907" extrusionOk="0">
                <a:moveTo>
                  <a:pt x="1666" y="0"/>
                </a:moveTo>
                <a:cubicBezTo>
                  <a:pt x="1582" y="0"/>
                  <a:pt x="1501" y="20"/>
                  <a:pt x="1440" y="61"/>
                </a:cubicBezTo>
                <a:lnTo>
                  <a:pt x="122" y="812"/>
                </a:lnTo>
                <a:cubicBezTo>
                  <a:pt x="0" y="893"/>
                  <a:pt x="0" y="1015"/>
                  <a:pt x="122" y="1096"/>
                </a:cubicBezTo>
                <a:lnTo>
                  <a:pt x="1461" y="1846"/>
                </a:lnTo>
                <a:cubicBezTo>
                  <a:pt x="1522" y="1887"/>
                  <a:pt x="1603" y="1907"/>
                  <a:pt x="1684" y="1907"/>
                </a:cubicBezTo>
                <a:cubicBezTo>
                  <a:pt x="1765" y="1907"/>
                  <a:pt x="1846" y="1887"/>
                  <a:pt x="1907" y="1846"/>
                </a:cubicBezTo>
                <a:lnTo>
                  <a:pt x="3225" y="1096"/>
                </a:lnTo>
                <a:cubicBezTo>
                  <a:pt x="3347" y="1015"/>
                  <a:pt x="3347" y="893"/>
                  <a:pt x="3225" y="832"/>
                </a:cubicBezTo>
                <a:lnTo>
                  <a:pt x="1907" y="61"/>
                </a:lnTo>
                <a:cubicBezTo>
                  <a:pt x="1836" y="20"/>
                  <a:pt x="1749" y="0"/>
                  <a:pt x="166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1722;p51">
            <a:extLst>
              <a:ext uri="{FF2B5EF4-FFF2-40B4-BE49-F238E27FC236}">
                <a16:creationId xmlns:a16="http://schemas.microsoft.com/office/drawing/2014/main" id="{FB2332A0-B97E-9286-3575-8D829C72C698}"/>
              </a:ext>
            </a:extLst>
          </p:cNvPr>
          <p:cNvSpPr/>
          <p:nvPr/>
        </p:nvSpPr>
        <p:spPr>
          <a:xfrm flipH="1">
            <a:off x="7185560" y="2964380"/>
            <a:ext cx="144476" cy="81880"/>
          </a:xfrm>
          <a:custGeom>
            <a:avLst/>
            <a:gdLst/>
            <a:ahLst/>
            <a:cxnLst/>
            <a:rect l="l" t="t" r="r" b="b"/>
            <a:pathLst>
              <a:path w="3349" h="1898" extrusionOk="0">
                <a:moveTo>
                  <a:pt x="1667" y="1"/>
                </a:moveTo>
                <a:cubicBezTo>
                  <a:pt x="1584" y="1"/>
                  <a:pt x="1502" y="16"/>
                  <a:pt x="1442" y="46"/>
                </a:cubicBezTo>
                <a:lnTo>
                  <a:pt x="122" y="817"/>
                </a:lnTo>
                <a:cubicBezTo>
                  <a:pt x="0" y="898"/>
                  <a:pt x="0" y="1000"/>
                  <a:pt x="122" y="1081"/>
                </a:cubicBezTo>
                <a:lnTo>
                  <a:pt x="1442" y="1852"/>
                </a:lnTo>
                <a:cubicBezTo>
                  <a:pt x="1512" y="1882"/>
                  <a:pt x="1598" y="1897"/>
                  <a:pt x="1682" y="1897"/>
                </a:cubicBezTo>
                <a:cubicBezTo>
                  <a:pt x="1765" y="1897"/>
                  <a:pt x="1847" y="1882"/>
                  <a:pt x="1907" y="1852"/>
                </a:cubicBezTo>
                <a:lnTo>
                  <a:pt x="3227" y="1081"/>
                </a:lnTo>
                <a:cubicBezTo>
                  <a:pt x="3349" y="1000"/>
                  <a:pt x="3349" y="898"/>
                  <a:pt x="3227" y="817"/>
                </a:cubicBezTo>
                <a:lnTo>
                  <a:pt x="1907" y="46"/>
                </a:lnTo>
                <a:cubicBezTo>
                  <a:pt x="1837" y="16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1723;p51">
            <a:extLst>
              <a:ext uri="{FF2B5EF4-FFF2-40B4-BE49-F238E27FC236}">
                <a16:creationId xmlns:a16="http://schemas.microsoft.com/office/drawing/2014/main" id="{931515ED-F7E8-CD75-1298-0EB43212D3E4}"/>
              </a:ext>
            </a:extLst>
          </p:cNvPr>
          <p:cNvSpPr/>
          <p:nvPr/>
        </p:nvSpPr>
        <p:spPr>
          <a:xfrm flipH="1">
            <a:off x="7084955" y="3022361"/>
            <a:ext cx="144390" cy="82311"/>
          </a:xfrm>
          <a:custGeom>
            <a:avLst/>
            <a:gdLst/>
            <a:ahLst/>
            <a:cxnLst/>
            <a:rect l="l" t="t" r="r" b="b"/>
            <a:pathLst>
              <a:path w="3347" h="1908" extrusionOk="0">
                <a:moveTo>
                  <a:pt x="1666" y="1"/>
                </a:moveTo>
                <a:cubicBezTo>
                  <a:pt x="1582" y="1"/>
                  <a:pt x="1501" y="21"/>
                  <a:pt x="1440" y="62"/>
                </a:cubicBezTo>
                <a:lnTo>
                  <a:pt x="122" y="812"/>
                </a:lnTo>
                <a:cubicBezTo>
                  <a:pt x="0" y="893"/>
                  <a:pt x="0" y="1015"/>
                  <a:pt x="122" y="1076"/>
                </a:cubicBezTo>
                <a:lnTo>
                  <a:pt x="1440" y="1847"/>
                </a:lnTo>
                <a:cubicBezTo>
                  <a:pt x="1511" y="1888"/>
                  <a:pt x="1598" y="1908"/>
                  <a:pt x="1681" y="1908"/>
                </a:cubicBezTo>
                <a:cubicBezTo>
                  <a:pt x="1765" y="1908"/>
                  <a:pt x="1846" y="1888"/>
                  <a:pt x="1907" y="1847"/>
                </a:cubicBezTo>
                <a:lnTo>
                  <a:pt x="3225" y="1076"/>
                </a:lnTo>
                <a:cubicBezTo>
                  <a:pt x="3347" y="1015"/>
                  <a:pt x="3347" y="893"/>
                  <a:pt x="3225" y="812"/>
                </a:cubicBezTo>
                <a:lnTo>
                  <a:pt x="1907" y="62"/>
                </a:lnTo>
                <a:cubicBezTo>
                  <a:pt x="1836" y="21"/>
                  <a:pt x="1749" y="1"/>
                  <a:pt x="16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1724;p51">
            <a:extLst>
              <a:ext uri="{FF2B5EF4-FFF2-40B4-BE49-F238E27FC236}">
                <a16:creationId xmlns:a16="http://schemas.microsoft.com/office/drawing/2014/main" id="{8F51F643-0D44-739F-89A1-246EE32163C1}"/>
              </a:ext>
            </a:extLst>
          </p:cNvPr>
          <p:cNvSpPr/>
          <p:nvPr/>
        </p:nvSpPr>
        <p:spPr>
          <a:xfrm flipH="1">
            <a:off x="6788234" y="2966364"/>
            <a:ext cx="145296" cy="82311"/>
          </a:xfrm>
          <a:custGeom>
            <a:avLst/>
            <a:gdLst/>
            <a:ahLst/>
            <a:cxnLst/>
            <a:rect l="l" t="t" r="r" b="b"/>
            <a:pathLst>
              <a:path w="3368" h="1908" extrusionOk="0">
                <a:moveTo>
                  <a:pt x="1681" y="1"/>
                </a:moveTo>
                <a:cubicBezTo>
                  <a:pt x="1598" y="1"/>
                  <a:pt x="1511" y="21"/>
                  <a:pt x="1440" y="61"/>
                </a:cubicBezTo>
                <a:lnTo>
                  <a:pt x="141" y="811"/>
                </a:lnTo>
                <a:cubicBezTo>
                  <a:pt x="0" y="892"/>
                  <a:pt x="0" y="1014"/>
                  <a:pt x="122" y="1095"/>
                </a:cubicBezTo>
                <a:lnTo>
                  <a:pt x="1461" y="1847"/>
                </a:lnTo>
                <a:cubicBezTo>
                  <a:pt x="1522" y="1887"/>
                  <a:pt x="1603" y="1908"/>
                  <a:pt x="1686" y="1908"/>
                </a:cubicBezTo>
                <a:cubicBezTo>
                  <a:pt x="1770" y="1908"/>
                  <a:pt x="1856" y="1887"/>
                  <a:pt x="1927" y="1847"/>
                </a:cubicBezTo>
                <a:lnTo>
                  <a:pt x="3225" y="1095"/>
                </a:lnTo>
                <a:cubicBezTo>
                  <a:pt x="3368" y="1014"/>
                  <a:pt x="3368" y="892"/>
                  <a:pt x="3225" y="811"/>
                </a:cubicBezTo>
                <a:lnTo>
                  <a:pt x="1907" y="61"/>
                </a:lnTo>
                <a:cubicBezTo>
                  <a:pt x="1846" y="21"/>
                  <a:pt x="1765" y="1"/>
                  <a:pt x="16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1725;p51">
            <a:extLst>
              <a:ext uri="{FF2B5EF4-FFF2-40B4-BE49-F238E27FC236}">
                <a16:creationId xmlns:a16="http://schemas.microsoft.com/office/drawing/2014/main" id="{21970399-C3E6-258B-19BF-EFAA176D561F}"/>
              </a:ext>
            </a:extLst>
          </p:cNvPr>
          <p:cNvSpPr/>
          <p:nvPr/>
        </p:nvSpPr>
        <p:spPr>
          <a:xfrm flipH="1">
            <a:off x="6886249" y="3023224"/>
            <a:ext cx="145296" cy="82311"/>
          </a:xfrm>
          <a:custGeom>
            <a:avLst/>
            <a:gdLst/>
            <a:ahLst/>
            <a:cxnLst/>
            <a:rect l="l" t="t" r="r" b="b"/>
            <a:pathLst>
              <a:path w="3368" h="1908" extrusionOk="0">
                <a:moveTo>
                  <a:pt x="1681" y="0"/>
                </a:moveTo>
                <a:cubicBezTo>
                  <a:pt x="1597" y="0"/>
                  <a:pt x="1511" y="21"/>
                  <a:pt x="1440" y="61"/>
                </a:cubicBezTo>
                <a:lnTo>
                  <a:pt x="141" y="813"/>
                </a:lnTo>
                <a:cubicBezTo>
                  <a:pt x="0" y="894"/>
                  <a:pt x="0" y="1016"/>
                  <a:pt x="141" y="1097"/>
                </a:cubicBezTo>
                <a:lnTo>
                  <a:pt x="1461" y="1847"/>
                </a:lnTo>
                <a:cubicBezTo>
                  <a:pt x="1522" y="1887"/>
                  <a:pt x="1603" y="1907"/>
                  <a:pt x="1686" y="1907"/>
                </a:cubicBezTo>
                <a:cubicBezTo>
                  <a:pt x="1770" y="1907"/>
                  <a:pt x="1856" y="1887"/>
                  <a:pt x="1927" y="1847"/>
                </a:cubicBezTo>
                <a:lnTo>
                  <a:pt x="3225" y="1097"/>
                </a:lnTo>
                <a:cubicBezTo>
                  <a:pt x="3368" y="1016"/>
                  <a:pt x="3368" y="894"/>
                  <a:pt x="3225" y="813"/>
                </a:cubicBezTo>
                <a:lnTo>
                  <a:pt x="1907" y="61"/>
                </a:lnTo>
                <a:cubicBezTo>
                  <a:pt x="1846" y="21"/>
                  <a:pt x="1765" y="0"/>
                  <a:pt x="16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1726;p51">
            <a:extLst>
              <a:ext uri="{FF2B5EF4-FFF2-40B4-BE49-F238E27FC236}">
                <a16:creationId xmlns:a16="http://schemas.microsoft.com/office/drawing/2014/main" id="{81BE744E-ECDB-324A-E362-34520CA12046}"/>
              </a:ext>
            </a:extLst>
          </p:cNvPr>
          <p:cNvSpPr/>
          <p:nvPr/>
        </p:nvSpPr>
        <p:spPr>
          <a:xfrm flipH="1">
            <a:off x="6984265" y="3080126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65" y="1"/>
                </a:moveTo>
                <a:cubicBezTo>
                  <a:pt x="1584" y="1"/>
                  <a:pt x="1502" y="21"/>
                  <a:pt x="1442" y="62"/>
                </a:cubicBezTo>
                <a:lnTo>
                  <a:pt x="122" y="812"/>
                </a:lnTo>
                <a:cubicBezTo>
                  <a:pt x="0" y="893"/>
                  <a:pt x="0" y="1014"/>
                  <a:pt x="122" y="1096"/>
                </a:cubicBezTo>
                <a:lnTo>
                  <a:pt x="1442" y="1847"/>
                </a:lnTo>
                <a:cubicBezTo>
                  <a:pt x="1502" y="1888"/>
                  <a:pt x="1588" y="1908"/>
                  <a:pt x="1675" y="1908"/>
                </a:cubicBezTo>
                <a:cubicBezTo>
                  <a:pt x="1761" y="1908"/>
                  <a:pt x="1847" y="1888"/>
                  <a:pt x="1907" y="1847"/>
                </a:cubicBezTo>
                <a:lnTo>
                  <a:pt x="3227" y="1096"/>
                </a:lnTo>
                <a:cubicBezTo>
                  <a:pt x="3349" y="1014"/>
                  <a:pt x="3349" y="893"/>
                  <a:pt x="3227" y="812"/>
                </a:cubicBezTo>
                <a:lnTo>
                  <a:pt x="1888" y="62"/>
                </a:lnTo>
                <a:cubicBezTo>
                  <a:pt x="1827" y="21"/>
                  <a:pt x="1746" y="1"/>
                  <a:pt x="166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1727;p51">
            <a:extLst>
              <a:ext uri="{FF2B5EF4-FFF2-40B4-BE49-F238E27FC236}">
                <a16:creationId xmlns:a16="http://schemas.microsoft.com/office/drawing/2014/main" id="{F0F82975-D1D4-3A6F-42E9-F00ED235FC72}"/>
              </a:ext>
            </a:extLst>
          </p:cNvPr>
          <p:cNvSpPr/>
          <p:nvPr/>
        </p:nvSpPr>
        <p:spPr>
          <a:xfrm flipH="1">
            <a:off x="7082286" y="2962870"/>
            <a:ext cx="470053" cy="270445"/>
          </a:xfrm>
          <a:custGeom>
            <a:avLst/>
            <a:gdLst/>
            <a:ahLst/>
            <a:cxnLst/>
            <a:rect l="l" t="t" r="r" b="b"/>
            <a:pathLst>
              <a:path w="10896" h="6269" extrusionOk="0">
                <a:moveTo>
                  <a:pt x="2222" y="0"/>
                </a:moveTo>
                <a:cubicBezTo>
                  <a:pt x="2136" y="0"/>
                  <a:pt x="2050" y="21"/>
                  <a:pt x="1989" y="61"/>
                </a:cubicBezTo>
                <a:lnTo>
                  <a:pt x="122" y="1136"/>
                </a:lnTo>
                <a:cubicBezTo>
                  <a:pt x="1" y="1217"/>
                  <a:pt x="1" y="1339"/>
                  <a:pt x="122" y="1420"/>
                </a:cubicBezTo>
                <a:lnTo>
                  <a:pt x="8440" y="6207"/>
                </a:lnTo>
                <a:cubicBezTo>
                  <a:pt x="8501" y="6248"/>
                  <a:pt x="8582" y="6268"/>
                  <a:pt x="8666" y="6268"/>
                </a:cubicBezTo>
                <a:cubicBezTo>
                  <a:pt x="8749" y="6268"/>
                  <a:pt x="8836" y="6248"/>
                  <a:pt x="8907" y="6207"/>
                </a:cubicBezTo>
                <a:lnTo>
                  <a:pt x="10774" y="5133"/>
                </a:lnTo>
                <a:cubicBezTo>
                  <a:pt x="10895" y="5052"/>
                  <a:pt x="10895" y="4930"/>
                  <a:pt x="10774" y="4849"/>
                </a:cubicBezTo>
                <a:lnTo>
                  <a:pt x="2456" y="61"/>
                </a:lnTo>
                <a:cubicBezTo>
                  <a:pt x="2395" y="21"/>
                  <a:pt x="2309" y="0"/>
                  <a:pt x="22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1728;p51">
            <a:extLst>
              <a:ext uri="{FF2B5EF4-FFF2-40B4-BE49-F238E27FC236}">
                <a16:creationId xmlns:a16="http://schemas.microsoft.com/office/drawing/2014/main" id="{4853DDEC-784F-72E1-5771-CAE50A24598A}"/>
              </a:ext>
            </a:extLst>
          </p:cNvPr>
          <p:cNvSpPr/>
          <p:nvPr/>
        </p:nvSpPr>
        <p:spPr>
          <a:xfrm flipH="1">
            <a:off x="6688449" y="3024130"/>
            <a:ext cx="144476" cy="82527"/>
          </a:xfrm>
          <a:custGeom>
            <a:avLst/>
            <a:gdLst/>
            <a:ahLst/>
            <a:cxnLst/>
            <a:rect l="l" t="t" r="r" b="b"/>
            <a:pathLst>
              <a:path w="3349" h="1913" extrusionOk="0">
                <a:moveTo>
                  <a:pt x="1675" y="1"/>
                </a:moveTo>
                <a:cubicBezTo>
                  <a:pt x="1588" y="1"/>
                  <a:pt x="1502" y="21"/>
                  <a:pt x="1442" y="61"/>
                </a:cubicBezTo>
                <a:lnTo>
                  <a:pt x="122" y="832"/>
                </a:lnTo>
                <a:cubicBezTo>
                  <a:pt x="0" y="892"/>
                  <a:pt x="0" y="1014"/>
                  <a:pt x="122" y="1095"/>
                </a:cubicBezTo>
                <a:lnTo>
                  <a:pt x="1442" y="1866"/>
                </a:lnTo>
                <a:cubicBezTo>
                  <a:pt x="1512" y="1897"/>
                  <a:pt x="1598" y="1912"/>
                  <a:pt x="1682" y="1912"/>
                </a:cubicBezTo>
                <a:cubicBezTo>
                  <a:pt x="1765" y="1912"/>
                  <a:pt x="1847" y="1897"/>
                  <a:pt x="1907" y="1866"/>
                </a:cubicBezTo>
                <a:lnTo>
                  <a:pt x="3227" y="1095"/>
                </a:lnTo>
                <a:cubicBezTo>
                  <a:pt x="3349" y="1014"/>
                  <a:pt x="3349" y="892"/>
                  <a:pt x="3227" y="832"/>
                </a:cubicBezTo>
                <a:lnTo>
                  <a:pt x="1907" y="61"/>
                </a:lnTo>
                <a:cubicBezTo>
                  <a:pt x="1847" y="21"/>
                  <a:pt x="1761" y="1"/>
                  <a:pt x="167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1729;p51">
            <a:extLst>
              <a:ext uri="{FF2B5EF4-FFF2-40B4-BE49-F238E27FC236}">
                <a16:creationId xmlns:a16="http://schemas.microsoft.com/office/drawing/2014/main" id="{A6F1CD5B-C8B9-51D2-736F-7B87AABEAE86}"/>
              </a:ext>
            </a:extLst>
          </p:cNvPr>
          <p:cNvSpPr/>
          <p:nvPr/>
        </p:nvSpPr>
        <p:spPr>
          <a:xfrm flipH="1">
            <a:off x="6785645" y="3080989"/>
            <a:ext cx="145296" cy="82527"/>
          </a:xfrm>
          <a:custGeom>
            <a:avLst/>
            <a:gdLst/>
            <a:ahLst/>
            <a:cxnLst/>
            <a:rect l="l" t="t" r="r" b="b"/>
            <a:pathLst>
              <a:path w="3368" h="1913" extrusionOk="0">
                <a:moveTo>
                  <a:pt x="1674" y="0"/>
                </a:moveTo>
                <a:cubicBezTo>
                  <a:pt x="1588" y="0"/>
                  <a:pt x="1502" y="21"/>
                  <a:pt x="1441" y="61"/>
                </a:cubicBezTo>
                <a:lnTo>
                  <a:pt x="143" y="832"/>
                </a:lnTo>
                <a:cubicBezTo>
                  <a:pt x="0" y="894"/>
                  <a:pt x="0" y="1016"/>
                  <a:pt x="143" y="1097"/>
                </a:cubicBezTo>
                <a:lnTo>
                  <a:pt x="1461" y="1868"/>
                </a:lnTo>
                <a:cubicBezTo>
                  <a:pt x="1522" y="1898"/>
                  <a:pt x="1603" y="1913"/>
                  <a:pt x="1687" y="1913"/>
                </a:cubicBezTo>
                <a:cubicBezTo>
                  <a:pt x="1771" y="1913"/>
                  <a:pt x="1857" y="1898"/>
                  <a:pt x="1928" y="1868"/>
                </a:cubicBezTo>
                <a:lnTo>
                  <a:pt x="3227" y="1097"/>
                </a:lnTo>
                <a:cubicBezTo>
                  <a:pt x="3368" y="1016"/>
                  <a:pt x="3368" y="894"/>
                  <a:pt x="3227" y="832"/>
                </a:cubicBezTo>
                <a:lnTo>
                  <a:pt x="1907" y="61"/>
                </a:lnTo>
                <a:cubicBezTo>
                  <a:pt x="1846" y="21"/>
                  <a:pt x="1760" y="0"/>
                  <a:pt x="16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1730;p51">
            <a:extLst>
              <a:ext uri="{FF2B5EF4-FFF2-40B4-BE49-F238E27FC236}">
                <a16:creationId xmlns:a16="http://schemas.microsoft.com/office/drawing/2014/main" id="{4517F81E-F789-FF46-53B7-4D8C94A4C326}"/>
              </a:ext>
            </a:extLst>
          </p:cNvPr>
          <p:cNvSpPr/>
          <p:nvPr/>
        </p:nvSpPr>
        <p:spPr>
          <a:xfrm flipH="1">
            <a:off x="6883661" y="3137892"/>
            <a:ext cx="145296" cy="82527"/>
          </a:xfrm>
          <a:custGeom>
            <a:avLst/>
            <a:gdLst/>
            <a:ahLst/>
            <a:cxnLst/>
            <a:rect l="l" t="t" r="r" b="b"/>
            <a:pathLst>
              <a:path w="3368" h="1913" extrusionOk="0">
                <a:moveTo>
                  <a:pt x="1682" y="1"/>
                </a:moveTo>
                <a:cubicBezTo>
                  <a:pt x="1598" y="1"/>
                  <a:pt x="1512" y="21"/>
                  <a:pt x="1441" y="62"/>
                </a:cubicBezTo>
                <a:lnTo>
                  <a:pt x="143" y="833"/>
                </a:lnTo>
                <a:cubicBezTo>
                  <a:pt x="0" y="893"/>
                  <a:pt x="0" y="1014"/>
                  <a:pt x="143" y="1096"/>
                </a:cubicBezTo>
                <a:lnTo>
                  <a:pt x="1461" y="1866"/>
                </a:lnTo>
                <a:cubicBezTo>
                  <a:pt x="1522" y="1897"/>
                  <a:pt x="1603" y="1913"/>
                  <a:pt x="1687" y="1913"/>
                </a:cubicBezTo>
                <a:cubicBezTo>
                  <a:pt x="1770" y="1913"/>
                  <a:pt x="1857" y="1897"/>
                  <a:pt x="1928" y="1866"/>
                </a:cubicBezTo>
                <a:lnTo>
                  <a:pt x="3227" y="1096"/>
                </a:lnTo>
                <a:cubicBezTo>
                  <a:pt x="3368" y="1014"/>
                  <a:pt x="3368" y="893"/>
                  <a:pt x="3227" y="833"/>
                </a:cubicBezTo>
                <a:lnTo>
                  <a:pt x="1907" y="62"/>
                </a:lnTo>
                <a:cubicBezTo>
                  <a:pt x="1846" y="21"/>
                  <a:pt x="1765" y="1"/>
                  <a:pt x="16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1731;p51">
            <a:extLst>
              <a:ext uri="{FF2B5EF4-FFF2-40B4-BE49-F238E27FC236}">
                <a16:creationId xmlns:a16="http://schemas.microsoft.com/office/drawing/2014/main" id="{3E846C58-F861-D9FB-8B86-A5B978EE2F8D}"/>
              </a:ext>
            </a:extLst>
          </p:cNvPr>
          <p:cNvSpPr/>
          <p:nvPr/>
        </p:nvSpPr>
        <p:spPr>
          <a:xfrm flipH="1">
            <a:off x="6981677" y="3194751"/>
            <a:ext cx="168893" cy="96332"/>
          </a:xfrm>
          <a:custGeom>
            <a:avLst/>
            <a:gdLst/>
            <a:ahLst/>
            <a:cxnLst/>
            <a:rect l="l" t="t" r="r" b="b"/>
            <a:pathLst>
              <a:path w="3915" h="2233" extrusionOk="0">
                <a:moveTo>
                  <a:pt x="2228" y="1"/>
                </a:moveTo>
                <a:cubicBezTo>
                  <a:pt x="2145" y="1"/>
                  <a:pt x="2059" y="21"/>
                  <a:pt x="1988" y="62"/>
                </a:cubicBezTo>
                <a:lnTo>
                  <a:pt x="122" y="1157"/>
                </a:lnTo>
                <a:cubicBezTo>
                  <a:pt x="0" y="1219"/>
                  <a:pt x="0" y="1340"/>
                  <a:pt x="141" y="1422"/>
                </a:cubicBezTo>
                <a:lnTo>
                  <a:pt x="1461" y="2171"/>
                </a:lnTo>
                <a:cubicBezTo>
                  <a:pt x="1522" y="2212"/>
                  <a:pt x="1603" y="2232"/>
                  <a:pt x="1686" y="2232"/>
                </a:cubicBezTo>
                <a:cubicBezTo>
                  <a:pt x="1770" y="2232"/>
                  <a:pt x="1856" y="2212"/>
                  <a:pt x="1927" y="2171"/>
                </a:cubicBezTo>
                <a:lnTo>
                  <a:pt x="3793" y="1097"/>
                </a:lnTo>
                <a:cubicBezTo>
                  <a:pt x="3915" y="1016"/>
                  <a:pt x="3915" y="894"/>
                  <a:pt x="3773" y="832"/>
                </a:cubicBezTo>
                <a:lnTo>
                  <a:pt x="2454" y="62"/>
                </a:lnTo>
                <a:cubicBezTo>
                  <a:pt x="2393" y="21"/>
                  <a:pt x="2312" y="1"/>
                  <a:pt x="22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1732;p51">
            <a:extLst>
              <a:ext uri="{FF2B5EF4-FFF2-40B4-BE49-F238E27FC236}">
                <a16:creationId xmlns:a16="http://schemas.microsoft.com/office/drawing/2014/main" id="{83B774CC-F0CD-A58E-43F4-40ED4A19A7BD}"/>
              </a:ext>
            </a:extLst>
          </p:cNvPr>
          <p:cNvSpPr/>
          <p:nvPr/>
        </p:nvSpPr>
        <p:spPr>
          <a:xfrm flipH="1">
            <a:off x="6587845" y="3082629"/>
            <a:ext cx="144390" cy="82397"/>
          </a:xfrm>
          <a:custGeom>
            <a:avLst/>
            <a:gdLst/>
            <a:ahLst/>
            <a:cxnLst/>
            <a:rect l="l" t="t" r="r" b="b"/>
            <a:pathLst>
              <a:path w="3347" h="1910" extrusionOk="0">
                <a:moveTo>
                  <a:pt x="1683" y="0"/>
                </a:moveTo>
                <a:cubicBezTo>
                  <a:pt x="1593" y="0"/>
                  <a:pt x="1505" y="20"/>
                  <a:pt x="1440" y="64"/>
                </a:cubicBezTo>
                <a:lnTo>
                  <a:pt x="122" y="815"/>
                </a:lnTo>
                <a:cubicBezTo>
                  <a:pt x="0" y="896"/>
                  <a:pt x="0" y="1018"/>
                  <a:pt x="122" y="1078"/>
                </a:cubicBezTo>
                <a:lnTo>
                  <a:pt x="1440" y="1849"/>
                </a:lnTo>
                <a:cubicBezTo>
                  <a:pt x="1511" y="1890"/>
                  <a:pt x="1598" y="1910"/>
                  <a:pt x="1681" y="1910"/>
                </a:cubicBezTo>
                <a:cubicBezTo>
                  <a:pt x="1765" y="1910"/>
                  <a:pt x="1846" y="1890"/>
                  <a:pt x="1907" y="1849"/>
                </a:cubicBezTo>
                <a:lnTo>
                  <a:pt x="3225" y="1078"/>
                </a:lnTo>
                <a:cubicBezTo>
                  <a:pt x="3347" y="1018"/>
                  <a:pt x="3347" y="896"/>
                  <a:pt x="3225" y="815"/>
                </a:cubicBezTo>
                <a:lnTo>
                  <a:pt x="1907" y="44"/>
                </a:lnTo>
                <a:cubicBezTo>
                  <a:pt x="1841" y="16"/>
                  <a:pt x="1761" y="0"/>
                  <a:pt x="16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1733;p51">
            <a:extLst>
              <a:ext uri="{FF2B5EF4-FFF2-40B4-BE49-F238E27FC236}">
                <a16:creationId xmlns:a16="http://schemas.microsoft.com/office/drawing/2014/main" id="{48503553-7D46-1FD5-34BA-0CCA1A49F0A3}"/>
              </a:ext>
            </a:extLst>
          </p:cNvPr>
          <p:cNvSpPr/>
          <p:nvPr/>
        </p:nvSpPr>
        <p:spPr>
          <a:xfrm flipH="1">
            <a:off x="6685861" y="3139661"/>
            <a:ext cx="144390" cy="82311"/>
          </a:xfrm>
          <a:custGeom>
            <a:avLst/>
            <a:gdLst/>
            <a:ahLst/>
            <a:cxnLst/>
            <a:rect l="l" t="t" r="r" b="b"/>
            <a:pathLst>
              <a:path w="3347" h="1908" extrusionOk="0">
                <a:moveTo>
                  <a:pt x="1673" y="0"/>
                </a:moveTo>
                <a:cubicBezTo>
                  <a:pt x="1587" y="0"/>
                  <a:pt x="1501" y="21"/>
                  <a:pt x="1440" y="61"/>
                </a:cubicBezTo>
                <a:lnTo>
                  <a:pt x="122" y="811"/>
                </a:lnTo>
                <a:cubicBezTo>
                  <a:pt x="0" y="892"/>
                  <a:pt x="0" y="1014"/>
                  <a:pt x="122" y="1076"/>
                </a:cubicBezTo>
                <a:lnTo>
                  <a:pt x="1461" y="1847"/>
                </a:lnTo>
                <a:cubicBezTo>
                  <a:pt x="1522" y="1887"/>
                  <a:pt x="1603" y="1907"/>
                  <a:pt x="1686" y="1907"/>
                </a:cubicBezTo>
                <a:cubicBezTo>
                  <a:pt x="1770" y="1907"/>
                  <a:pt x="1856" y="1887"/>
                  <a:pt x="1927" y="1847"/>
                </a:cubicBezTo>
                <a:lnTo>
                  <a:pt x="3225" y="1076"/>
                </a:lnTo>
                <a:cubicBezTo>
                  <a:pt x="3347" y="1014"/>
                  <a:pt x="3347" y="892"/>
                  <a:pt x="3225" y="811"/>
                </a:cubicBezTo>
                <a:lnTo>
                  <a:pt x="1907" y="61"/>
                </a:lnTo>
                <a:cubicBezTo>
                  <a:pt x="1846" y="21"/>
                  <a:pt x="1760" y="0"/>
                  <a:pt x="16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1734;p51">
            <a:extLst>
              <a:ext uri="{FF2B5EF4-FFF2-40B4-BE49-F238E27FC236}">
                <a16:creationId xmlns:a16="http://schemas.microsoft.com/office/drawing/2014/main" id="{FB3C945F-A1FC-FB55-9553-3BD8556F23B6}"/>
              </a:ext>
            </a:extLst>
          </p:cNvPr>
          <p:cNvSpPr/>
          <p:nvPr/>
        </p:nvSpPr>
        <p:spPr>
          <a:xfrm flipH="1">
            <a:off x="6782971" y="3196304"/>
            <a:ext cx="145339" cy="82527"/>
          </a:xfrm>
          <a:custGeom>
            <a:avLst/>
            <a:gdLst/>
            <a:ahLst/>
            <a:cxnLst/>
            <a:rect l="l" t="t" r="r" b="b"/>
            <a:pathLst>
              <a:path w="3369" h="1913" extrusionOk="0">
                <a:moveTo>
                  <a:pt x="1682" y="0"/>
                </a:moveTo>
                <a:cubicBezTo>
                  <a:pt x="1598" y="0"/>
                  <a:pt x="1512" y="16"/>
                  <a:pt x="1441" y="47"/>
                </a:cubicBezTo>
                <a:lnTo>
                  <a:pt x="142" y="818"/>
                </a:lnTo>
                <a:cubicBezTo>
                  <a:pt x="1" y="899"/>
                  <a:pt x="1" y="1020"/>
                  <a:pt x="142" y="1080"/>
                </a:cubicBezTo>
                <a:lnTo>
                  <a:pt x="1462" y="1851"/>
                </a:lnTo>
                <a:cubicBezTo>
                  <a:pt x="1522" y="1892"/>
                  <a:pt x="1604" y="1912"/>
                  <a:pt x="1687" y="1912"/>
                </a:cubicBezTo>
                <a:cubicBezTo>
                  <a:pt x="1771" y="1912"/>
                  <a:pt x="1857" y="1892"/>
                  <a:pt x="1927" y="1851"/>
                </a:cubicBezTo>
                <a:lnTo>
                  <a:pt x="3226" y="1080"/>
                </a:lnTo>
                <a:cubicBezTo>
                  <a:pt x="3369" y="1020"/>
                  <a:pt x="3369" y="899"/>
                  <a:pt x="3226" y="818"/>
                </a:cubicBezTo>
                <a:lnTo>
                  <a:pt x="1908" y="47"/>
                </a:lnTo>
                <a:cubicBezTo>
                  <a:pt x="1847" y="16"/>
                  <a:pt x="1766" y="0"/>
                  <a:pt x="16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1735;p51">
            <a:extLst>
              <a:ext uri="{FF2B5EF4-FFF2-40B4-BE49-F238E27FC236}">
                <a16:creationId xmlns:a16="http://schemas.microsoft.com/office/drawing/2014/main" id="{40DE2DCF-F771-521A-20C9-A85CAD327D88}"/>
              </a:ext>
            </a:extLst>
          </p:cNvPr>
          <p:cNvSpPr/>
          <p:nvPr/>
        </p:nvSpPr>
        <p:spPr>
          <a:xfrm flipH="1">
            <a:off x="6880987" y="3253207"/>
            <a:ext cx="168979" cy="96547"/>
          </a:xfrm>
          <a:custGeom>
            <a:avLst/>
            <a:gdLst/>
            <a:ahLst/>
            <a:cxnLst/>
            <a:rect l="l" t="t" r="r" b="b"/>
            <a:pathLst>
              <a:path w="3917" h="2238" extrusionOk="0">
                <a:moveTo>
                  <a:pt x="2230" y="0"/>
                </a:moveTo>
                <a:cubicBezTo>
                  <a:pt x="2146" y="0"/>
                  <a:pt x="2060" y="15"/>
                  <a:pt x="1988" y="46"/>
                </a:cubicBezTo>
                <a:lnTo>
                  <a:pt x="122" y="1141"/>
                </a:lnTo>
                <a:cubicBezTo>
                  <a:pt x="0" y="1222"/>
                  <a:pt x="0" y="1344"/>
                  <a:pt x="122" y="1406"/>
                </a:cubicBezTo>
                <a:lnTo>
                  <a:pt x="1441" y="2176"/>
                </a:lnTo>
                <a:cubicBezTo>
                  <a:pt x="1512" y="2217"/>
                  <a:pt x="1598" y="2237"/>
                  <a:pt x="1682" y="2237"/>
                </a:cubicBezTo>
                <a:cubicBezTo>
                  <a:pt x="1765" y="2237"/>
                  <a:pt x="1846" y="2217"/>
                  <a:pt x="1907" y="2176"/>
                </a:cubicBezTo>
                <a:lnTo>
                  <a:pt x="3774" y="1081"/>
                </a:lnTo>
                <a:cubicBezTo>
                  <a:pt x="3916" y="1019"/>
                  <a:pt x="3916" y="898"/>
                  <a:pt x="3774" y="816"/>
                </a:cubicBezTo>
                <a:lnTo>
                  <a:pt x="2456" y="46"/>
                </a:lnTo>
                <a:cubicBezTo>
                  <a:pt x="2395" y="15"/>
                  <a:pt x="2314" y="0"/>
                  <a:pt x="223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1736;p51">
            <a:extLst>
              <a:ext uri="{FF2B5EF4-FFF2-40B4-BE49-F238E27FC236}">
                <a16:creationId xmlns:a16="http://schemas.microsoft.com/office/drawing/2014/main" id="{E8F3DF90-C337-E2D8-8FAB-6F840E29BF05}"/>
              </a:ext>
            </a:extLst>
          </p:cNvPr>
          <p:cNvSpPr/>
          <p:nvPr/>
        </p:nvSpPr>
        <p:spPr>
          <a:xfrm flipH="1">
            <a:off x="6487155" y="3140480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67" y="1"/>
                </a:moveTo>
                <a:cubicBezTo>
                  <a:pt x="1584" y="1"/>
                  <a:pt x="1502" y="21"/>
                  <a:pt x="1442" y="62"/>
                </a:cubicBezTo>
                <a:lnTo>
                  <a:pt x="122" y="813"/>
                </a:lnTo>
                <a:cubicBezTo>
                  <a:pt x="0" y="894"/>
                  <a:pt x="0" y="1016"/>
                  <a:pt x="122" y="1097"/>
                </a:cubicBezTo>
                <a:lnTo>
                  <a:pt x="1442" y="1847"/>
                </a:lnTo>
                <a:cubicBezTo>
                  <a:pt x="1512" y="1888"/>
                  <a:pt x="1598" y="1908"/>
                  <a:pt x="1682" y="1908"/>
                </a:cubicBezTo>
                <a:cubicBezTo>
                  <a:pt x="1765" y="1908"/>
                  <a:pt x="1847" y="1888"/>
                  <a:pt x="1907" y="1847"/>
                </a:cubicBezTo>
                <a:lnTo>
                  <a:pt x="3227" y="1097"/>
                </a:lnTo>
                <a:cubicBezTo>
                  <a:pt x="3349" y="1016"/>
                  <a:pt x="3349" y="894"/>
                  <a:pt x="3227" y="813"/>
                </a:cubicBezTo>
                <a:lnTo>
                  <a:pt x="1907" y="62"/>
                </a:lnTo>
                <a:cubicBezTo>
                  <a:pt x="1837" y="21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1737;p51">
            <a:extLst>
              <a:ext uri="{FF2B5EF4-FFF2-40B4-BE49-F238E27FC236}">
                <a16:creationId xmlns:a16="http://schemas.microsoft.com/office/drawing/2014/main" id="{F47A7BCF-C475-F8EB-B173-B4A2EDA5CE89}"/>
              </a:ext>
            </a:extLst>
          </p:cNvPr>
          <p:cNvSpPr/>
          <p:nvPr/>
        </p:nvSpPr>
        <p:spPr>
          <a:xfrm flipH="1">
            <a:off x="6585171" y="3197426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67" y="0"/>
                </a:moveTo>
                <a:cubicBezTo>
                  <a:pt x="1583" y="0"/>
                  <a:pt x="1502" y="21"/>
                  <a:pt x="1441" y="61"/>
                </a:cubicBezTo>
                <a:lnTo>
                  <a:pt x="122" y="811"/>
                </a:lnTo>
                <a:cubicBezTo>
                  <a:pt x="0" y="892"/>
                  <a:pt x="0" y="1014"/>
                  <a:pt x="122" y="1095"/>
                </a:cubicBezTo>
                <a:lnTo>
                  <a:pt x="1441" y="1847"/>
                </a:lnTo>
                <a:cubicBezTo>
                  <a:pt x="1512" y="1887"/>
                  <a:pt x="1598" y="1907"/>
                  <a:pt x="1682" y="1907"/>
                </a:cubicBezTo>
                <a:cubicBezTo>
                  <a:pt x="1765" y="1907"/>
                  <a:pt x="1846" y="1887"/>
                  <a:pt x="1907" y="1847"/>
                </a:cubicBezTo>
                <a:lnTo>
                  <a:pt x="3227" y="1095"/>
                </a:lnTo>
                <a:cubicBezTo>
                  <a:pt x="3348" y="1014"/>
                  <a:pt x="3348" y="892"/>
                  <a:pt x="3227" y="811"/>
                </a:cubicBezTo>
                <a:lnTo>
                  <a:pt x="1907" y="61"/>
                </a:lnTo>
                <a:cubicBezTo>
                  <a:pt x="1837" y="21"/>
                  <a:pt x="1751" y="0"/>
                  <a:pt x="166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1738;p51">
            <a:extLst>
              <a:ext uri="{FF2B5EF4-FFF2-40B4-BE49-F238E27FC236}">
                <a16:creationId xmlns:a16="http://schemas.microsoft.com/office/drawing/2014/main" id="{1337788C-6AF8-4930-75FA-4D8859918032}"/>
              </a:ext>
            </a:extLst>
          </p:cNvPr>
          <p:cNvSpPr/>
          <p:nvPr/>
        </p:nvSpPr>
        <p:spPr>
          <a:xfrm flipH="1">
            <a:off x="6683186" y="3254285"/>
            <a:ext cx="144476" cy="82311"/>
          </a:xfrm>
          <a:custGeom>
            <a:avLst/>
            <a:gdLst/>
            <a:ahLst/>
            <a:cxnLst/>
            <a:rect l="l" t="t" r="r" b="b"/>
            <a:pathLst>
              <a:path w="3349" h="1908" extrusionOk="0">
                <a:moveTo>
                  <a:pt x="1674" y="0"/>
                </a:moveTo>
                <a:cubicBezTo>
                  <a:pt x="1588" y="0"/>
                  <a:pt x="1502" y="21"/>
                  <a:pt x="1441" y="61"/>
                </a:cubicBezTo>
                <a:lnTo>
                  <a:pt x="122" y="813"/>
                </a:lnTo>
                <a:cubicBezTo>
                  <a:pt x="0" y="894"/>
                  <a:pt x="0" y="1015"/>
                  <a:pt x="122" y="1097"/>
                </a:cubicBezTo>
                <a:lnTo>
                  <a:pt x="1441" y="1846"/>
                </a:lnTo>
                <a:cubicBezTo>
                  <a:pt x="1512" y="1887"/>
                  <a:pt x="1598" y="1907"/>
                  <a:pt x="1682" y="1907"/>
                </a:cubicBezTo>
                <a:cubicBezTo>
                  <a:pt x="1765" y="1907"/>
                  <a:pt x="1846" y="1887"/>
                  <a:pt x="1907" y="1846"/>
                </a:cubicBezTo>
                <a:lnTo>
                  <a:pt x="3227" y="1097"/>
                </a:lnTo>
                <a:cubicBezTo>
                  <a:pt x="3348" y="1015"/>
                  <a:pt x="3348" y="894"/>
                  <a:pt x="3227" y="813"/>
                </a:cubicBezTo>
                <a:lnTo>
                  <a:pt x="1907" y="61"/>
                </a:lnTo>
                <a:cubicBezTo>
                  <a:pt x="1846" y="21"/>
                  <a:pt x="1760" y="0"/>
                  <a:pt x="16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1739;p51">
            <a:extLst>
              <a:ext uri="{FF2B5EF4-FFF2-40B4-BE49-F238E27FC236}">
                <a16:creationId xmlns:a16="http://schemas.microsoft.com/office/drawing/2014/main" id="{FE691E8C-2923-C023-5C28-0F5850760153}"/>
              </a:ext>
            </a:extLst>
          </p:cNvPr>
          <p:cNvSpPr/>
          <p:nvPr/>
        </p:nvSpPr>
        <p:spPr>
          <a:xfrm flipH="1">
            <a:off x="6780383" y="3311188"/>
            <a:ext cx="168893" cy="96332"/>
          </a:xfrm>
          <a:custGeom>
            <a:avLst/>
            <a:gdLst/>
            <a:ahLst/>
            <a:cxnLst/>
            <a:rect l="l" t="t" r="r" b="b"/>
            <a:pathLst>
              <a:path w="3915" h="2233" extrusionOk="0">
                <a:moveTo>
                  <a:pt x="2228" y="1"/>
                </a:moveTo>
                <a:cubicBezTo>
                  <a:pt x="2145" y="1"/>
                  <a:pt x="2059" y="21"/>
                  <a:pt x="1988" y="62"/>
                </a:cubicBezTo>
                <a:lnTo>
                  <a:pt x="122" y="1136"/>
                </a:lnTo>
                <a:cubicBezTo>
                  <a:pt x="0" y="1217"/>
                  <a:pt x="0" y="1339"/>
                  <a:pt x="122" y="1420"/>
                </a:cubicBezTo>
                <a:lnTo>
                  <a:pt x="1440" y="2171"/>
                </a:lnTo>
                <a:cubicBezTo>
                  <a:pt x="1511" y="2212"/>
                  <a:pt x="1597" y="2232"/>
                  <a:pt x="1681" y="2232"/>
                </a:cubicBezTo>
                <a:cubicBezTo>
                  <a:pt x="1765" y="2232"/>
                  <a:pt x="1846" y="2212"/>
                  <a:pt x="1907" y="2171"/>
                </a:cubicBezTo>
                <a:lnTo>
                  <a:pt x="3773" y="1095"/>
                </a:lnTo>
                <a:cubicBezTo>
                  <a:pt x="3915" y="1014"/>
                  <a:pt x="3915" y="893"/>
                  <a:pt x="3773" y="811"/>
                </a:cubicBezTo>
                <a:lnTo>
                  <a:pt x="2454" y="62"/>
                </a:lnTo>
                <a:cubicBezTo>
                  <a:pt x="2393" y="21"/>
                  <a:pt x="2312" y="1"/>
                  <a:pt x="22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1740;p51">
            <a:extLst>
              <a:ext uri="{FF2B5EF4-FFF2-40B4-BE49-F238E27FC236}">
                <a16:creationId xmlns:a16="http://schemas.microsoft.com/office/drawing/2014/main" id="{FD5348C6-8A90-C075-F980-C22BB388EFBD}"/>
              </a:ext>
            </a:extLst>
          </p:cNvPr>
          <p:cNvSpPr/>
          <p:nvPr/>
        </p:nvSpPr>
        <p:spPr>
          <a:xfrm flipH="1">
            <a:off x="6386551" y="3198246"/>
            <a:ext cx="144390" cy="82570"/>
          </a:xfrm>
          <a:custGeom>
            <a:avLst/>
            <a:gdLst/>
            <a:ahLst/>
            <a:cxnLst/>
            <a:rect l="l" t="t" r="r" b="b"/>
            <a:pathLst>
              <a:path w="3347" h="1914" extrusionOk="0">
                <a:moveTo>
                  <a:pt x="1663" y="1"/>
                </a:moveTo>
                <a:cubicBezTo>
                  <a:pt x="1582" y="1"/>
                  <a:pt x="1501" y="21"/>
                  <a:pt x="1440" y="62"/>
                </a:cubicBezTo>
                <a:lnTo>
                  <a:pt x="122" y="833"/>
                </a:lnTo>
                <a:cubicBezTo>
                  <a:pt x="0" y="894"/>
                  <a:pt x="0" y="1016"/>
                  <a:pt x="122" y="1097"/>
                </a:cubicBezTo>
                <a:lnTo>
                  <a:pt x="1440" y="1868"/>
                </a:lnTo>
                <a:cubicBezTo>
                  <a:pt x="1501" y="1898"/>
                  <a:pt x="1587" y="1913"/>
                  <a:pt x="1674" y="1913"/>
                </a:cubicBezTo>
                <a:cubicBezTo>
                  <a:pt x="1760" y="1913"/>
                  <a:pt x="1846" y="1898"/>
                  <a:pt x="1907" y="1868"/>
                </a:cubicBezTo>
                <a:lnTo>
                  <a:pt x="3225" y="1097"/>
                </a:lnTo>
                <a:cubicBezTo>
                  <a:pt x="3347" y="1016"/>
                  <a:pt x="3347" y="894"/>
                  <a:pt x="3225" y="833"/>
                </a:cubicBezTo>
                <a:lnTo>
                  <a:pt x="1886" y="62"/>
                </a:lnTo>
                <a:cubicBezTo>
                  <a:pt x="1825" y="21"/>
                  <a:pt x="1744" y="1"/>
                  <a:pt x="166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1741;p51">
            <a:extLst>
              <a:ext uri="{FF2B5EF4-FFF2-40B4-BE49-F238E27FC236}">
                <a16:creationId xmlns:a16="http://schemas.microsoft.com/office/drawing/2014/main" id="{9C36FB4F-9B2D-8F5A-7686-F5C12C46A33D}"/>
              </a:ext>
            </a:extLst>
          </p:cNvPr>
          <p:cNvSpPr/>
          <p:nvPr/>
        </p:nvSpPr>
        <p:spPr>
          <a:xfrm flipH="1">
            <a:off x="6484567" y="3255191"/>
            <a:ext cx="144390" cy="82527"/>
          </a:xfrm>
          <a:custGeom>
            <a:avLst/>
            <a:gdLst/>
            <a:ahLst/>
            <a:cxnLst/>
            <a:rect l="l" t="t" r="r" b="b"/>
            <a:pathLst>
              <a:path w="3347" h="1913" extrusionOk="0">
                <a:moveTo>
                  <a:pt x="1665" y="0"/>
                </a:moveTo>
                <a:cubicBezTo>
                  <a:pt x="1582" y="0"/>
                  <a:pt x="1501" y="21"/>
                  <a:pt x="1440" y="61"/>
                </a:cubicBezTo>
                <a:lnTo>
                  <a:pt x="122" y="832"/>
                </a:lnTo>
                <a:cubicBezTo>
                  <a:pt x="0" y="892"/>
                  <a:pt x="0" y="1014"/>
                  <a:pt x="122" y="1095"/>
                </a:cubicBezTo>
                <a:lnTo>
                  <a:pt x="1440" y="1866"/>
                </a:lnTo>
                <a:cubicBezTo>
                  <a:pt x="1511" y="1897"/>
                  <a:pt x="1597" y="1912"/>
                  <a:pt x="1681" y="1912"/>
                </a:cubicBezTo>
                <a:cubicBezTo>
                  <a:pt x="1765" y="1912"/>
                  <a:pt x="1846" y="1897"/>
                  <a:pt x="1907" y="1866"/>
                </a:cubicBezTo>
                <a:lnTo>
                  <a:pt x="3225" y="1095"/>
                </a:lnTo>
                <a:cubicBezTo>
                  <a:pt x="3347" y="1014"/>
                  <a:pt x="3347" y="892"/>
                  <a:pt x="3225" y="832"/>
                </a:cubicBezTo>
                <a:lnTo>
                  <a:pt x="1907" y="61"/>
                </a:lnTo>
                <a:cubicBezTo>
                  <a:pt x="1836" y="21"/>
                  <a:pt x="1749" y="0"/>
                  <a:pt x="166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1742;p51">
            <a:extLst>
              <a:ext uri="{FF2B5EF4-FFF2-40B4-BE49-F238E27FC236}">
                <a16:creationId xmlns:a16="http://schemas.microsoft.com/office/drawing/2014/main" id="{53DCF7B4-7AA5-FF24-4130-4C0D293B9FC7}"/>
              </a:ext>
            </a:extLst>
          </p:cNvPr>
          <p:cNvSpPr/>
          <p:nvPr/>
        </p:nvSpPr>
        <p:spPr>
          <a:xfrm flipH="1">
            <a:off x="6582582" y="3312051"/>
            <a:ext cx="144433" cy="82527"/>
          </a:xfrm>
          <a:custGeom>
            <a:avLst/>
            <a:gdLst/>
            <a:ahLst/>
            <a:cxnLst/>
            <a:rect l="l" t="t" r="r" b="b"/>
            <a:pathLst>
              <a:path w="3348" h="1913" extrusionOk="0">
                <a:moveTo>
                  <a:pt x="1666" y="0"/>
                </a:moveTo>
                <a:cubicBezTo>
                  <a:pt x="1583" y="0"/>
                  <a:pt x="1501" y="20"/>
                  <a:pt x="1441" y="61"/>
                </a:cubicBezTo>
                <a:lnTo>
                  <a:pt x="123" y="832"/>
                </a:lnTo>
                <a:cubicBezTo>
                  <a:pt x="1" y="894"/>
                  <a:pt x="1" y="1015"/>
                  <a:pt x="123" y="1096"/>
                </a:cubicBezTo>
                <a:lnTo>
                  <a:pt x="1441" y="1867"/>
                </a:lnTo>
                <a:cubicBezTo>
                  <a:pt x="1512" y="1897"/>
                  <a:pt x="1598" y="1912"/>
                  <a:pt x="1682" y="1912"/>
                </a:cubicBezTo>
                <a:cubicBezTo>
                  <a:pt x="1766" y="1912"/>
                  <a:pt x="1847" y="1897"/>
                  <a:pt x="1908" y="1867"/>
                </a:cubicBezTo>
                <a:lnTo>
                  <a:pt x="3226" y="1096"/>
                </a:lnTo>
                <a:cubicBezTo>
                  <a:pt x="3347" y="1015"/>
                  <a:pt x="3347" y="894"/>
                  <a:pt x="3226" y="832"/>
                </a:cubicBezTo>
                <a:lnTo>
                  <a:pt x="1908" y="61"/>
                </a:lnTo>
                <a:cubicBezTo>
                  <a:pt x="1837" y="20"/>
                  <a:pt x="1750" y="0"/>
                  <a:pt x="166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1743;p51">
            <a:extLst>
              <a:ext uri="{FF2B5EF4-FFF2-40B4-BE49-F238E27FC236}">
                <a16:creationId xmlns:a16="http://schemas.microsoft.com/office/drawing/2014/main" id="{106AA625-E8EF-232C-F055-DA9197B98649}"/>
              </a:ext>
            </a:extLst>
          </p:cNvPr>
          <p:cNvSpPr/>
          <p:nvPr/>
        </p:nvSpPr>
        <p:spPr>
          <a:xfrm flipH="1">
            <a:off x="6723436" y="3410972"/>
            <a:ext cx="114752" cy="65012"/>
          </a:xfrm>
          <a:custGeom>
            <a:avLst/>
            <a:gdLst/>
            <a:ahLst/>
            <a:cxnLst/>
            <a:rect l="l" t="t" r="r" b="b"/>
            <a:pathLst>
              <a:path w="2660" h="1507" extrusionOk="0">
                <a:moveTo>
                  <a:pt x="795" y="0"/>
                </a:moveTo>
                <a:cubicBezTo>
                  <a:pt x="711" y="0"/>
                  <a:pt x="630" y="21"/>
                  <a:pt x="569" y="61"/>
                </a:cubicBezTo>
                <a:lnTo>
                  <a:pt x="122" y="324"/>
                </a:lnTo>
                <a:cubicBezTo>
                  <a:pt x="1" y="386"/>
                  <a:pt x="1" y="508"/>
                  <a:pt x="122" y="589"/>
                </a:cubicBezTo>
                <a:lnTo>
                  <a:pt x="1624" y="1460"/>
                </a:lnTo>
                <a:cubicBezTo>
                  <a:pt x="1695" y="1491"/>
                  <a:pt x="1781" y="1507"/>
                  <a:pt x="1865" y="1507"/>
                </a:cubicBezTo>
                <a:cubicBezTo>
                  <a:pt x="1949" y="1507"/>
                  <a:pt x="2030" y="1491"/>
                  <a:pt x="2091" y="1460"/>
                </a:cubicBezTo>
                <a:lnTo>
                  <a:pt x="2537" y="1197"/>
                </a:lnTo>
                <a:cubicBezTo>
                  <a:pt x="2659" y="1136"/>
                  <a:pt x="2659" y="994"/>
                  <a:pt x="2516" y="933"/>
                </a:cubicBezTo>
                <a:lnTo>
                  <a:pt x="1036" y="61"/>
                </a:lnTo>
                <a:cubicBezTo>
                  <a:pt x="965" y="21"/>
                  <a:pt x="878" y="0"/>
                  <a:pt x="7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1744;p51">
            <a:extLst>
              <a:ext uri="{FF2B5EF4-FFF2-40B4-BE49-F238E27FC236}">
                <a16:creationId xmlns:a16="http://schemas.microsoft.com/office/drawing/2014/main" id="{46F82464-E424-4531-6FA3-84152513C44B}"/>
              </a:ext>
            </a:extLst>
          </p:cNvPr>
          <p:cNvSpPr/>
          <p:nvPr/>
        </p:nvSpPr>
        <p:spPr>
          <a:xfrm flipH="1">
            <a:off x="6263083" y="3256701"/>
            <a:ext cx="168117" cy="95641"/>
          </a:xfrm>
          <a:custGeom>
            <a:avLst/>
            <a:gdLst/>
            <a:ahLst/>
            <a:cxnLst/>
            <a:rect l="l" t="t" r="r" b="b"/>
            <a:pathLst>
              <a:path w="3897" h="2217" extrusionOk="0">
                <a:moveTo>
                  <a:pt x="1682" y="1"/>
                </a:moveTo>
                <a:cubicBezTo>
                  <a:pt x="1598" y="1"/>
                  <a:pt x="1512" y="16"/>
                  <a:pt x="1441" y="46"/>
                </a:cubicBezTo>
                <a:lnTo>
                  <a:pt x="142" y="817"/>
                </a:lnTo>
                <a:cubicBezTo>
                  <a:pt x="1" y="898"/>
                  <a:pt x="1" y="1019"/>
                  <a:pt x="142" y="1081"/>
                </a:cubicBezTo>
                <a:lnTo>
                  <a:pt x="1989" y="2156"/>
                </a:lnTo>
                <a:cubicBezTo>
                  <a:pt x="2060" y="2196"/>
                  <a:pt x="2146" y="2216"/>
                  <a:pt x="2229" y="2216"/>
                </a:cubicBezTo>
                <a:cubicBezTo>
                  <a:pt x="2313" y="2216"/>
                  <a:pt x="2394" y="2196"/>
                  <a:pt x="2455" y="2156"/>
                </a:cubicBezTo>
                <a:lnTo>
                  <a:pt x="3774" y="1385"/>
                </a:lnTo>
                <a:cubicBezTo>
                  <a:pt x="3896" y="1325"/>
                  <a:pt x="3896" y="1203"/>
                  <a:pt x="3774" y="1122"/>
                </a:cubicBezTo>
                <a:lnTo>
                  <a:pt x="1908" y="46"/>
                </a:lnTo>
                <a:cubicBezTo>
                  <a:pt x="1847" y="16"/>
                  <a:pt x="1766" y="1"/>
                  <a:pt x="16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1745;p51">
            <a:extLst>
              <a:ext uri="{FF2B5EF4-FFF2-40B4-BE49-F238E27FC236}">
                <a16:creationId xmlns:a16="http://schemas.microsoft.com/office/drawing/2014/main" id="{0B5BEBCF-2E24-641C-3F83-846FE6454487}"/>
              </a:ext>
            </a:extLst>
          </p:cNvPr>
          <p:cNvSpPr/>
          <p:nvPr/>
        </p:nvSpPr>
        <p:spPr>
          <a:xfrm flipH="1">
            <a:off x="6385645" y="3312051"/>
            <a:ext cx="145296" cy="82311"/>
          </a:xfrm>
          <a:custGeom>
            <a:avLst/>
            <a:gdLst/>
            <a:ahLst/>
            <a:cxnLst/>
            <a:rect l="l" t="t" r="r" b="b"/>
            <a:pathLst>
              <a:path w="3368" h="1908" extrusionOk="0">
                <a:moveTo>
                  <a:pt x="1674" y="0"/>
                </a:moveTo>
                <a:cubicBezTo>
                  <a:pt x="1587" y="0"/>
                  <a:pt x="1501" y="20"/>
                  <a:pt x="1440" y="61"/>
                </a:cubicBezTo>
                <a:lnTo>
                  <a:pt x="122" y="812"/>
                </a:lnTo>
                <a:cubicBezTo>
                  <a:pt x="0" y="894"/>
                  <a:pt x="0" y="1015"/>
                  <a:pt x="141" y="1096"/>
                </a:cubicBezTo>
                <a:lnTo>
                  <a:pt x="1461" y="1846"/>
                </a:lnTo>
                <a:cubicBezTo>
                  <a:pt x="1522" y="1887"/>
                  <a:pt x="1603" y="1907"/>
                  <a:pt x="1686" y="1907"/>
                </a:cubicBezTo>
                <a:cubicBezTo>
                  <a:pt x="1770" y="1907"/>
                  <a:pt x="1856" y="1887"/>
                  <a:pt x="1927" y="1846"/>
                </a:cubicBezTo>
                <a:lnTo>
                  <a:pt x="3225" y="1096"/>
                </a:lnTo>
                <a:cubicBezTo>
                  <a:pt x="3368" y="1015"/>
                  <a:pt x="3347" y="894"/>
                  <a:pt x="3225" y="812"/>
                </a:cubicBezTo>
                <a:lnTo>
                  <a:pt x="1907" y="61"/>
                </a:lnTo>
                <a:cubicBezTo>
                  <a:pt x="1846" y="20"/>
                  <a:pt x="1760" y="0"/>
                  <a:pt x="16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1746;p51">
            <a:extLst>
              <a:ext uri="{FF2B5EF4-FFF2-40B4-BE49-F238E27FC236}">
                <a16:creationId xmlns:a16="http://schemas.microsoft.com/office/drawing/2014/main" id="{83537582-4E49-D7D1-2662-C0C2F26D9EA7}"/>
              </a:ext>
            </a:extLst>
          </p:cNvPr>
          <p:cNvSpPr/>
          <p:nvPr/>
        </p:nvSpPr>
        <p:spPr>
          <a:xfrm flipH="1">
            <a:off x="6138837" y="3327797"/>
            <a:ext cx="168073" cy="96288"/>
          </a:xfrm>
          <a:custGeom>
            <a:avLst/>
            <a:gdLst/>
            <a:ahLst/>
            <a:cxnLst/>
            <a:rect l="l" t="t" r="r" b="b"/>
            <a:pathLst>
              <a:path w="3896" h="2232" extrusionOk="0">
                <a:moveTo>
                  <a:pt x="1663" y="0"/>
                </a:moveTo>
                <a:cubicBezTo>
                  <a:pt x="1582" y="0"/>
                  <a:pt x="1501" y="21"/>
                  <a:pt x="1440" y="61"/>
                </a:cubicBezTo>
                <a:lnTo>
                  <a:pt x="122" y="813"/>
                </a:lnTo>
                <a:cubicBezTo>
                  <a:pt x="1" y="894"/>
                  <a:pt x="1" y="1015"/>
                  <a:pt x="122" y="1097"/>
                </a:cubicBezTo>
                <a:lnTo>
                  <a:pt x="1989" y="2171"/>
                </a:lnTo>
                <a:cubicBezTo>
                  <a:pt x="2050" y="2212"/>
                  <a:pt x="2136" y="2232"/>
                  <a:pt x="2222" y="2232"/>
                </a:cubicBezTo>
                <a:cubicBezTo>
                  <a:pt x="2308" y="2232"/>
                  <a:pt x="2394" y="2212"/>
                  <a:pt x="2455" y="2171"/>
                </a:cubicBezTo>
                <a:lnTo>
                  <a:pt x="3753" y="1400"/>
                </a:lnTo>
                <a:cubicBezTo>
                  <a:pt x="3896" y="1340"/>
                  <a:pt x="3896" y="1218"/>
                  <a:pt x="3753" y="1137"/>
                </a:cubicBezTo>
                <a:lnTo>
                  <a:pt x="1887" y="61"/>
                </a:lnTo>
                <a:cubicBezTo>
                  <a:pt x="1826" y="21"/>
                  <a:pt x="1745" y="0"/>
                  <a:pt x="166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1747;p51">
            <a:extLst>
              <a:ext uri="{FF2B5EF4-FFF2-40B4-BE49-F238E27FC236}">
                <a16:creationId xmlns:a16="http://schemas.microsoft.com/office/drawing/2014/main" id="{FE5BA657-87E6-1B35-F83C-E25E34EE30AC}"/>
              </a:ext>
            </a:extLst>
          </p:cNvPr>
          <p:cNvSpPr/>
          <p:nvPr/>
        </p:nvSpPr>
        <p:spPr>
          <a:xfrm flipH="1">
            <a:off x="6236853" y="3370722"/>
            <a:ext cx="191714" cy="110309"/>
          </a:xfrm>
          <a:custGeom>
            <a:avLst/>
            <a:gdLst/>
            <a:ahLst/>
            <a:cxnLst/>
            <a:rect l="l" t="t" r="r" b="b"/>
            <a:pathLst>
              <a:path w="4444" h="2557" extrusionOk="0">
                <a:moveTo>
                  <a:pt x="1667" y="0"/>
                </a:moveTo>
                <a:cubicBezTo>
                  <a:pt x="1583" y="0"/>
                  <a:pt x="1502" y="20"/>
                  <a:pt x="1441" y="61"/>
                </a:cubicBezTo>
                <a:lnTo>
                  <a:pt x="122" y="832"/>
                </a:lnTo>
                <a:cubicBezTo>
                  <a:pt x="0" y="892"/>
                  <a:pt x="0" y="1014"/>
                  <a:pt x="122" y="1095"/>
                </a:cubicBezTo>
                <a:lnTo>
                  <a:pt x="2537" y="2496"/>
                </a:lnTo>
                <a:cubicBezTo>
                  <a:pt x="2598" y="2536"/>
                  <a:pt x="2684" y="2556"/>
                  <a:pt x="2770" y="2556"/>
                </a:cubicBezTo>
                <a:cubicBezTo>
                  <a:pt x="2856" y="2556"/>
                  <a:pt x="2942" y="2536"/>
                  <a:pt x="3002" y="2496"/>
                </a:cubicBezTo>
                <a:lnTo>
                  <a:pt x="4322" y="1725"/>
                </a:lnTo>
                <a:cubicBezTo>
                  <a:pt x="4444" y="1663"/>
                  <a:pt x="4444" y="1541"/>
                  <a:pt x="4322" y="1460"/>
                </a:cubicBezTo>
                <a:lnTo>
                  <a:pt x="1907" y="61"/>
                </a:lnTo>
                <a:cubicBezTo>
                  <a:pt x="1836" y="20"/>
                  <a:pt x="1750" y="0"/>
                  <a:pt x="166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1748;p51">
            <a:extLst>
              <a:ext uri="{FF2B5EF4-FFF2-40B4-BE49-F238E27FC236}">
                <a16:creationId xmlns:a16="http://schemas.microsoft.com/office/drawing/2014/main" id="{A50C9CC2-065E-BFAD-9D6F-BD2F6276841E}"/>
              </a:ext>
            </a:extLst>
          </p:cNvPr>
          <p:cNvSpPr/>
          <p:nvPr/>
        </p:nvSpPr>
        <p:spPr>
          <a:xfrm flipH="1">
            <a:off x="6334871" y="3370463"/>
            <a:ext cx="291497" cy="166779"/>
          </a:xfrm>
          <a:custGeom>
            <a:avLst/>
            <a:gdLst/>
            <a:ahLst/>
            <a:cxnLst/>
            <a:rect l="l" t="t" r="r" b="b"/>
            <a:pathLst>
              <a:path w="6757" h="3866" extrusionOk="0">
                <a:moveTo>
                  <a:pt x="1667" y="1"/>
                </a:moveTo>
                <a:cubicBezTo>
                  <a:pt x="1583" y="1"/>
                  <a:pt x="1502" y="16"/>
                  <a:pt x="1441" y="46"/>
                </a:cubicBezTo>
                <a:lnTo>
                  <a:pt x="122" y="817"/>
                </a:lnTo>
                <a:cubicBezTo>
                  <a:pt x="0" y="898"/>
                  <a:pt x="0" y="1020"/>
                  <a:pt x="122" y="1081"/>
                </a:cubicBezTo>
                <a:lnTo>
                  <a:pt x="4850" y="3819"/>
                </a:lnTo>
                <a:cubicBezTo>
                  <a:pt x="4920" y="3850"/>
                  <a:pt x="5006" y="3866"/>
                  <a:pt x="5090" y="3866"/>
                </a:cubicBezTo>
                <a:cubicBezTo>
                  <a:pt x="5173" y="3866"/>
                  <a:pt x="5254" y="3850"/>
                  <a:pt x="5315" y="3819"/>
                </a:cubicBezTo>
                <a:lnTo>
                  <a:pt x="6635" y="3048"/>
                </a:lnTo>
                <a:cubicBezTo>
                  <a:pt x="6757" y="2988"/>
                  <a:pt x="6757" y="2867"/>
                  <a:pt x="6635" y="2786"/>
                </a:cubicBezTo>
                <a:lnTo>
                  <a:pt x="1907" y="46"/>
                </a:lnTo>
                <a:cubicBezTo>
                  <a:pt x="1837" y="16"/>
                  <a:pt x="1751" y="1"/>
                  <a:pt x="1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1749;p51">
            <a:extLst>
              <a:ext uri="{FF2B5EF4-FFF2-40B4-BE49-F238E27FC236}">
                <a16:creationId xmlns:a16="http://schemas.microsoft.com/office/drawing/2014/main" id="{61637A26-4D92-2D7B-D78D-59CD8498057B}"/>
              </a:ext>
            </a:extLst>
          </p:cNvPr>
          <p:cNvSpPr/>
          <p:nvPr/>
        </p:nvSpPr>
        <p:spPr>
          <a:xfrm flipH="1">
            <a:off x="6551089" y="3438971"/>
            <a:ext cx="114623" cy="64796"/>
          </a:xfrm>
          <a:custGeom>
            <a:avLst/>
            <a:gdLst/>
            <a:ahLst/>
            <a:cxnLst/>
            <a:rect l="l" t="t" r="r" b="b"/>
            <a:pathLst>
              <a:path w="2657" h="1502" extrusionOk="0">
                <a:moveTo>
                  <a:pt x="794" y="1"/>
                </a:moveTo>
                <a:cubicBezTo>
                  <a:pt x="710" y="1"/>
                  <a:pt x="629" y="21"/>
                  <a:pt x="568" y="61"/>
                </a:cubicBezTo>
                <a:lnTo>
                  <a:pt x="122" y="305"/>
                </a:lnTo>
                <a:cubicBezTo>
                  <a:pt x="0" y="386"/>
                  <a:pt x="0" y="508"/>
                  <a:pt x="122" y="589"/>
                </a:cubicBezTo>
                <a:lnTo>
                  <a:pt x="1623" y="1441"/>
                </a:lnTo>
                <a:cubicBezTo>
                  <a:pt x="1694" y="1482"/>
                  <a:pt x="1780" y="1502"/>
                  <a:pt x="1863" y="1502"/>
                </a:cubicBezTo>
                <a:cubicBezTo>
                  <a:pt x="1947" y="1502"/>
                  <a:pt x="2028" y="1482"/>
                  <a:pt x="2089" y="1441"/>
                </a:cubicBezTo>
                <a:lnTo>
                  <a:pt x="2516" y="1198"/>
                </a:lnTo>
                <a:cubicBezTo>
                  <a:pt x="2657" y="1116"/>
                  <a:pt x="2657" y="995"/>
                  <a:pt x="2535" y="933"/>
                </a:cubicBezTo>
                <a:lnTo>
                  <a:pt x="1034" y="61"/>
                </a:lnTo>
                <a:cubicBezTo>
                  <a:pt x="963" y="21"/>
                  <a:pt x="877" y="1"/>
                  <a:pt x="79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1750;p51">
            <a:extLst>
              <a:ext uri="{FF2B5EF4-FFF2-40B4-BE49-F238E27FC236}">
                <a16:creationId xmlns:a16="http://schemas.microsoft.com/office/drawing/2014/main" id="{8A43E759-341F-82F3-969C-EEE12DAB7975}"/>
              </a:ext>
            </a:extLst>
          </p:cNvPr>
          <p:cNvSpPr/>
          <p:nvPr/>
        </p:nvSpPr>
        <p:spPr>
          <a:xfrm flipH="1">
            <a:off x="6613168" y="3474820"/>
            <a:ext cx="114752" cy="64926"/>
          </a:xfrm>
          <a:custGeom>
            <a:avLst/>
            <a:gdLst/>
            <a:ahLst/>
            <a:cxnLst/>
            <a:rect l="l" t="t" r="r" b="b"/>
            <a:pathLst>
              <a:path w="2660" h="1505" extrusionOk="0">
                <a:moveTo>
                  <a:pt x="803" y="1"/>
                </a:moveTo>
                <a:cubicBezTo>
                  <a:pt x="716" y="1"/>
                  <a:pt x="630" y="21"/>
                  <a:pt x="569" y="61"/>
                </a:cubicBezTo>
                <a:lnTo>
                  <a:pt x="144" y="326"/>
                </a:lnTo>
                <a:cubicBezTo>
                  <a:pt x="1" y="386"/>
                  <a:pt x="1" y="508"/>
                  <a:pt x="144" y="589"/>
                </a:cubicBezTo>
                <a:lnTo>
                  <a:pt x="1645" y="1462"/>
                </a:lnTo>
                <a:cubicBezTo>
                  <a:pt x="1701" y="1490"/>
                  <a:pt x="1775" y="1505"/>
                  <a:pt x="1850" y="1505"/>
                </a:cubicBezTo>
                <a:cubicBezTo>
                  <a:pt x="1937" y="1505"/>
                  <a:pt x="2026" y="1485"/>
                  <a:pt x="2091" y="1441"/>
                </a:cubicBezTo>
                <a:lnTo>
                  <a:pt x="2538" y="1197"/>
                </a:lnTo>
                <a:cubicBezTo>
                  <a:pt x="2659" y="1116"/>
                  <a:pt x="2659" y="995"/>
                  <a:pt x="2538" y="935"/>
                </a:cubicBezTo>
                <a:lnTo>
                  <a:pt x="1036" y="61"/>
                </a:lnTo>
                <a:cubicBezTo>
                  <a:pt x="975" y="21"/>
                  <a:pt x="889" y="1"/>
                  <a:pt x="8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1751;p51">
            <a:extLst>
              <a:ext uri="{FF2B5EF4-FFF2-40B4-BE49-F238E27FC236}">
                <a16:creationId xmlns:a16="http://schemas.microsoft.com/office/drawing/2014/main" id="{A3CDD322-E6A8-41AA-77DE-66E122D2BE95}"/>
              </a:ext>
            </a:extLst>
          </p:cNvPr>
          <p:cNvSpPr/>
          <p:nvPr/>
        </p:nvSpPr>
        <p:spPr>
          <a:xfrm flipH="1">
            <a:off x="6502081" y="3538755"/>
            <a:ext cx="114623" cy="64796"/>
          </a:xfrm>
          <a:custGeom>
            <a:avLst/>
            <a:gdLst/>
            <a:ahLst/>
            <a:cxnLst/>
            <a:rect l="l" t="t" r="r" b="b"/>
            <a:pathLst>
              <a:path w="2657" h="1502" extrusionOk="0">
                <a:moveTo>
                  <a:pt x="789" y="0"/>
                </a:moveTo>
                <a:cubicBezTo>
                  <a:pt x="705" y="0"/>
                  <a:pt x="618" y="21"/>
                  <a:pt x="547" y="61"/>
                </a:cubicBezTo>
                <a:lnTo>
                  <a:pt x="122" y="324"/>
                </a:lnTo>
                <a:cubicBezTo>
                  <a:pt x="0" y="386"/>
                  <a:pt x="0" y="507"/>
                  <a:pt x="122" y="589"/>
                </a:cubicBezTo>
                <a:lnTo>
                  <a:pt x="1623" y="1441"/>
                </a:lnTo>
                <a:cubicBezTo>
                  <a:pt x="1684" y="1481"/>
                  <a:pt x="1765" y="1502"/>
                  <a:pt x="1849" y="1502"/>
                </a:cubicBezTo>
                <a:cubicBezTo>
                  <a:pt x="1932" y="1502"/>
                  <a:pt x="2018" y="1481"/>
                  <a:pt x="2089" y="1441"/>
                </a:cubicBezTo>
                <a:lnTo>
                  <a:pt x="2516" y="1197"/>
                </a:lnTo>
                <a:cubicBezTo>
                  <a:pt x="2637" y="1116"/>
                  <a:pt x="2657" y="994"/>
                  <a:pt x="2516" y="933"/>
                </a:cubicBezTo>
                <a:lnTo>
                  <a:pt x="1014" y="61"/>
                </a:lnTo>
                <a:cubicBezTo>
                  <a:pt x="954" y="21"/>
                  <a:pt x="872" y="0"/>
                  <a:pt x="78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1752;p51">
            <a:extLst>
              <a:ext uri="{FF2B5EF4-FFF2-40B4-BE49-F238E27FC236}">
                <a16:creationId xmlns:a16="http://schemas.microsoft.com/office/drawing/2014/main" id="{3C837C6B-436B-B1C8-73CF-123E6380532C}"/>
              </a:ext>
            </a:extLst>
          </p:cNvPr>
          <p:cNvSpPr/>
          <p:nvPr/>
        </p:nvSpPr>
        <p:spPr>
          <a:xfrm flipH="1">
            <a:off x="6670940" y="1884612"/>
            <a:ext cx="472642" cy="333515"/>
          </a:xfrm>
          <a:custGeom>
            <a:avLst/>
            <a:gdLst/>
            <a:ahLst/>
            <a:cxnLst/>
            <a:rect l="l" t="t" r="r" b="b"/>
            <a:pathLst>
              <a:path w="10956" h="7731" extrusionOk="0">
                <a:moveTo>
                  <a:pt x="223" y="0"/>
                </a:moveTo>
                <a:lnTo>
                  <a:pt x="0" y="1198"/>
                </a:lnTo>
                <a:lnTo>
                  <a:pt x="10731" y="7730"/>
                </a:lnTo>
                <a:lnTo>
                  <a:pt x="10955" y="6533"/>
                </a:lnTo>
                <a:lnTo>
                  <a:pt x="22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1753;p51">
            <a:extLst>
              <a:ext uri="{FF2B5EF4-FFF2-40B4-BE49-F238E27FC236}">
                <a16:creationId xmlns:a16="http://schemas.microsoft.com/office/drawing/2014/main" id="{A9A9C4A3-CF15-DE73-0579-8F0E3465194F}"/>
              </a:ext>
            </a:extLst>
          </p:cNvPr>
          <p:cNvSpPr/>
          <p:nvPr/>
        </p:nvSpPr>
        <p:spPr>
          <a:xfrm flipH="1">
            <a:off x="7151477" y="1733232"/>
            <a:ext cx="41112" cy="70879"/>
          </a:xfrm>
          <a:custGeom>
            <a:avLst/>
            <a:gdLst/>
            <a:ahLst/>
            <a:cxnLst/>
            <a:rect l="l" t="t" r="r" b="b"/>
            <a:pathLst>
              <a:path w="953" h="1643" extrusionOk="0">
                <a:moveTo>
                  <a:pt x="223" y="0"/>
                </a:moveTo>
                <a:lnTo>
                  <a:pt x="0" y="1196"/>
                </a:lnTo>
                <a:lnTo>
                  <a:pt x="731" y="1643"/>
                </a:lnTo>
                <a:lnTo>
                  <a:pt x="953" y="447"/>
                </a:lnTo>
                <a:lnTo>
                  <a:pt x="22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1754;p51">
            <a:extLst>
              <a:ext uri="{FF2B5EF4-FFF2-40B4-BE49-F238E27FC236}">
                <a16:creationId xmlns:a16="http://schemas.microsoft.com/office/drawing/2014/main" id="{23B15F77-9812-9B11-3655-EF42A8781BE0}"/>
              </a:ext>
            </a:extLst>
          </p:cNvPr>
          <p:cNvSpPr/>
          <p:nvPr/>
        </p:nvSpPr>
        <p:spPr>
          <a:xfrm flipH="1">
            <a:off x="7131287" y="1624690"/>
            <a:ext cx="41199" cy="70922"/>
          </a:xfrm>
          <a:custGeom>
            <a:avLst/>
            <a:gdLst/>
            <a:ahLst/>
            <a:cxnLst/>
            <a:rect l="l" t="t" r="r" b="b"/>
            <a:pathLst>
              <a:path w="955" h="1644" extrusionOk="0">
                <a:moveTo>
                  <a:pt x="224" y="1"/>
                </a:moveTo>
                <a:lnTo>
                  <a:pt x="0" y="1177"/>
                </a:lnTo>
                <a:lnTo>
                  <a:pt x="730" y="1643"/>
                </a:lnTo>
                <a:lnTo>
                  <a:pt x="954" y="447"/>
                </a:lnTo>
                <a:lnTo>
                  <a:pt x="224" y="1"/>
                </a:ln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1755;p51">
            <a:extLst>
              <a:ext uri="{FF2B5EF4-FFF2-40B4-BE49-F238E27FC236}">
                <a16:creationId xmlns:a16="http://schemas.microsoft.com/office/drawing/2014/main" id="{5B359EA4-4BEB-774F-32D0-07A371877495}"/>
              </a:ext>
            </a:extLst>
          </p:cNvPr>
          <p:cNvSpPr/>
          <p:nvPr/>
        </p:nvSpPr>
        <p:spPr>
          <a:xfrm flipH="1">
            <a:off x="6703380" y="1776070"/>
            <a:ext cx="419191" cy="301117"/>
          </a:xfrm>
          <a:custGeom>
            <a:avLst/>
            <a:gdLst/>
            <a:ahLst/>
            <a:cxnLst/>
            <a:rect l="l" t="t" r="r" b="b"/>
            <a:pathLst>
              <a:path w="9717" h="6980" extrusionOk="0">
                <a:moveTo>
                  <a:pt x="223" y="1"/>
                </a:moveTo>
                <a:lnTo>
                  <a:pt x="0" y="1177"/>
                </a:lnTo>
                <a:lnTo>
                  <a:pt x="9495" y="6979"/>
                </a:lnTo>
                <a:lnTo>
                  <a:pt x="9717" y="5783"/>
                </a:lnTo>
                <a:lnTo>
                  <a:pt x="223" y="1"/>
                </a:ln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1756;p51">
            <a:extLst>
              <a:ext uri="{FF2B5EF4-FFF2-40B4-BE49-F238E27FC236}">
                <a16:creationId xmlns:a16="http://schemas.microsoft.com/office/drawing/2014/main" id="{06D7657C-5BB2-0448-918A-357A5654B5D7}"/>
              </a:ext>
            </a:extLst>
          </p:cNvPr>
          <p:cNvSpPr/>
          <p:nvPr/>
        </p:nvSpPr>
        <p:spPr>
          <a:xfrm flipH="1">
            <a:off x="6546653" y="1666709"/>
            <a:ext cx="555816" cy="384205"/>
          </a:xfrm>
          <a:custGeom>
            <a:avLst/>
            <a:gdLst/>
            <a:ahLst/>
            <a:cxnLst/>
            <a:rect l="l" t="t" r="r" b="b"/>
            <a:pathLst>
              <a:path w="12884" h="8906" extrusionOk="0">
                <a:moveTo>
                  <a:pt x="224" y="0"/>
                </a:moveTo>
                <a:lnTo>
                  <a:pt x="0" y="1197"/>
                </a:lnTo>
                <a:lnTo>
                  <a:pt x="12659" y="8906"/>
                </a:lnTo>
                <a:lnTo>
                  <a:pt x="12883" y="7709"/>
                </a:lnTo>
                <a:lnTo>
                  <a:pt x="224" y="0"/>
                </a:lnTo>
                <a:close/>
              </a:path>
            </a:pathLst>
          </a:custGeom>
          <a:solidFill>
            <a:srgbClr val="11B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1757;p51">
            <a:extLst>
              <a:ext uri="{FF2B5EF4-FFF2-40B4-BE49-F238E27FC236}">
                <a16:creationId xmlns:a16="http://schemas.microsoft.com/office/drawing/2014/main" id="{72610F6E-A405-16AF-BA4B-9F551EE5A486}"/>
              </a:ext>
            </a:extLst>
          </p:cNvPr>
          <p:cNvSpPr/>
          <p:nvPr/>
        </p:nvSpPr>
        <p:spPr>
          <a:xfrm flipH="1">
            <a:off x="6564167" y="1558167"/>
            <a:ext cx="518155" cy="360650"/>
          </a:xfrm>
          <a:custGeom>
            <a:avLst/>
            <a:gdLst/>
            <a:ahLst/>
            <a:cxnLst/>
            <a:rect l="l" t="t" r="r" b="b"/>
            <a:pathLst>
              <a:path w="12011" h="8360" extrusionOk="0">
                <a:moveTo>
                  <a:pt x="223" y="1"/>
                </a:moveTo>
                <a:lnTo>
                  <a:pt x="0" y="1197"/>
                </a:lnTo>
                <a:lnTo>
                  <a:pt x="11786" y="8359"/>
                </a:lnTo>
                <a:lnTo>
                  <a:pt x="12010" y="7161"/>
                </a:lnTo>
                <a:lnTo>
                  <a:pt x="2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1758;p51">
            <a:extLst>
              <a:ext uri="{FF2B5EF4-FFF2-40B4-BE49-F238E27FC236}">
                <a16:creationId xmlns:a16="http://schemas.microsoft.com/office/drawing/2014/main" id="{2B638347-35AE-0FE1-5FBE-01834B99A017}"/>
              </a:ext>
            </a:extLst>
          </p:cNvPr>
          <p:cNvSpPr/>
          <p:nvPr/>
        </p:nvSpPr>
        <p:spPr>
          <a:xfrm flipH="1">
            <a:off x="6706874" y="1410237"/>
            <a:ext cx="355344" cy="255604"/>
          </a:xfrm>
          <a:custGeom>
            <a:avLst/>
            <a:gdLst/>
            <a:ahLst/>
            <a:cxnLst/>
            <a:rect l="l" t="t" r="r" b="b"/>
            <a:pathLst>
              <a:path w="8237" h="5925" extrusionOk="0">
                <a:moveTo>
                  <a:pt x="203" y="1"/>
                </a:moveTo>
                <a:lnTo>
                  <a:pt x="0" y="1036"/>
                </a:lnTo>
                <a:lnTo>
                  <a:pt x="8034" y="5924"/>
                </a:lnTo>
                <a:lnTo>
                  <a:pt x="8237" y="4891"/>
                </a:lnTo>
                <a:lnTo>
                  <a:pt x="2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1759;p51">
            <a:extLst>
              <a:ext uri="{FF2B5EF4-FFF2-40B4-BE49-F238E27FC236}">
                <a16:creationId xmlns:a16="http://schemas.microsoft.com/office/drawing/2014/main" id="{66140F99-1C30-72AB-E94A-B32CA2DD8A64}"/>
              </a:ext>
            </a:extLst>
          </p:cNvPr>
          <p:cNvSpPr/>
          <p:nvPr/>
        </p:nvSpPr>
        <p:spPr>
          <a:xfrm flipH="1">
            <a:off x="7003506" y="1995786"/>
            <a:ext cx="151508" cy="128643"/>
          </a:xfrm>
          <a:custGeom>
            <a:avLst/>
            <a:gdLst/>
            <a:ahLst/>
            <a:cxnLst/>
            <a:rect l="l" t="t" r="r" b="b"/>
            <a:pathLst>
              <a:path w="3512" h="2982" extrusionOk="0">
                <a:moveTo>
                  <a:pt x="163" y="0"/>
                </a:moveTo>
                <a:lnTo>
                  <a:pt x="1" y="831"/>
                </a:lnTo>
                <a:lnTo>
                  <a:pt x="3349" y="2982"/>
                </a:lnTo>
                <a:lnTo>
                  <a:pt x="3511" y="2151"/>
                </a:lnTo>
                <a:lnTo>
                  <a:pt x="16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1760;p51">
            <a:extLst>
              <a:ext uri="{FF2B5EF4-FFF2-40B4-BE49-F238E27FC236}">
                <a16:creationId xmlns:a16="http://schemas.microsoft.com/office/drawing/2014/main" id="{FB81ACBE-9A7B-7FFB-1560-449CEF3939F9}"/>
              </a:ext>
            </a:extLst>
          </p:cNvPr>
          <p:cNvSpPr/>
          <p:nvPr/>
        </p:nvSpPr>
        <p:spPr>
          <a:xfrm flipH="1">
            <a:off x="6257865" y="1842593"/>
            <a:ext cx="343998" cy="507628"/>
          </a:xfrm>
          <a:custGeom>
            <a:avLst/>
            <a:gdLst/>
            <a:ahLst/>
            <a:cxnLst/>
            <a:rect l="l" t="t" r="r" b="b"/>
            <a:pathLst>
              <a:path w="7974" h="11767" extrusionOk="0">
                <a:moveTo>
                  <a:pt x="22" y="556"/>
                </a:moveTo>
                <a:cubicBezTo>
                  <a:pt x="14" y="559"/>
                  <a:pt x="6" y="563"/>
                  <a:pt x="0" y="568"/>
                </a:cubicBezTo>
                <a:lnTo>
                  <a:pt x="22" y="556"/>
                </a:lnTo>
                <a:close/>
                <a:moveTo>
                  <a:pt x="1015" y="0"/>
                </a:moveTo>
                <a:cubicBezTo>
                  <a:pt x="995" y="0"/>
                  <a:pt x="974" y="21"/>
                  <a:pt x="954" y="21"/>
                </a:cubicBezTo>
                <a:cubicBezTo>
                  <a:pt x="933" y="21"/>
                  <a:pt x="914" y="41"/>
                  <a:pt x="893" y="41"/>
                </a:cubicBezTo>
                <a:lnTo>
                  <a:pt x="22" y="556"/>
                </a:lnTo>
                <a:lnTo>
                  <a:pt x="22" y="556"/>
                </a:lnTo>
                <a:cubicBezTo>
                  <a:pt x="42" y="547"/>
                  <a:pt x="67" y="543"/>
                  <a:pt x="81" y="528"/>
                </a:cubicBezTo>
                <a:lnTo>
                  <a:pt x="122" y="528"/>
                </a:lnTo>
                <a:cubicBezTo>
                  <a:pt x="143" y="508"/>
                  <a:pt x="162" y="508"/>
                  <a:pt x="184" y="508"/>
                </a:cubicBezTo>
                <a:lnTo>
                  <a:pt x="284" y="508"/>
                </a:lnTo>
                <a:cubicBezTo>
                  <a:pt x="305" y="528"/>
                  <a:pt x="325" y="528"/>
                  <a:pt x="325" y="528"/>
                </a:cubicBezTo>
                <a:lnTo>
                  <a:pt x="365" y="528"/>
                </a:lnTo>
                <a:cubicBezTo>
                  <a:pt x="365" y="528"/>
                  <a:pt x="386" y="528"/>
                  <a:pt x="406" y="549"/>
                </a:cubicBezTo>
                <a:lnTo>
                  <a:pt x="427" y="549"/>
                </a:lnTo>
                <a:cubicBezTo>
                  <a:pt x="446" y="549"/>
                  <a:pt x="446" y="549"/>
                  <a:pt x="468" y="568"/>
                </a:cubicBezTo>
                <a:lnTo>
                  <a:pt x="487" y="568"/>
                </a:lnTo>
                <a:cubicBezTo>
                  <a:pt x="508" y="589"/>
                  <a:pt x="508" y="589"/>
                  <a:pt x="528" y="589"/>
                </a:cubicBezTo>
                <a:cubicBezTo>
                  <a:pt x="549" y="589"/>
                  <a:pt x="549" y="609"/>
                  <a:pt x="568" y="609"/>
                </a:cubicBezTo>
                <a:lnTo>
                  <a:pt x="589" y="630"/>
                </a:lnTo>
                <a:lnTo>
                  <a:pt x="6270" y="3855"/>
                </a:lnTo>
                <a:lnTo>
                  <a:pt x="6289" y="3855"/>
                </a:lnTo>
                <a:cubicBezTo>
                  <a:pt x="6289" y="3855"/>
                  <a:pt x="6310" y="3855"/>
                  <a:pt x="6310" y="3876"/>
                </a:cubicBezTo>
                <a:cubicBezTo>
                  <a:pt x="6330" y="3876"/>
                  <a:pt x="6330" y="3895"/>
                  <a:pt x="6351" y="3895"/>
                </a:cubicBezTo>
                <a:cubicBezTo>
                  <a:pt x="6370" y="3895"/>
                  <a:pt x="6370" y="3917"/>
                  <a:pt x="6391" y="3917"/>
                </a:cubicBezTo>
                <a:cubicBezTo>
                  <a:pt x="6391" y="3936"/>
                  <a:pt x="6411" y="3936"/>
                  <a:pt x="6411" y="3936"/>
                </a:cubicBezTo>
                <a:cubicBezTo>
                  <a:pt x="6432" y="3957"/>
                  <a:pt x="6451" y="3957"/>
                  <a:pt x="6451" y="3977"/>
                </a:cubicBezTo>
                <a:cubicBezTo>
                  <a:pt x="6473" y="3977"/>
                  <a:pt x="6473" y="3998"/>
                  <a:pt x="6492" y="3998"/>
                </a:cubicBezTo>
                <a:cubicBezTo>
                  <a:pt x="6513" y="4017"/>
                  <a:pt x="6513" y="4038"/>
                  <a:pt x="6533" y="4038"/>
                </a:cubicBezTo>
                <a:cubicBezTo>
                  <a:pt x="6533" y="4058"/>
                  <a:pt x="6554" y="4058"/>
                  <a:pt x="6554" y="4079"/>
                </a:cubicBezTo>
                <a:cubicBezTo>
                  <a:pt x="6573" y="4079"/>
                  <a:pt x="6594" y="4098"/>
                  <a:pt x="6594" y="4098"/>
                </a:cubicBezTo>
                <a:cubicBezTo>
                  <a:pt x="6614" y="4119"/>
                  <a:pt x="6614" y="4139"/>
                  <a:pt x="6635" y="4139"/>
                </a:cubicBezTo>
                <a:cubicBezTo>
                  <a:pt x="6635" y="4160"/>
                  <a:pt x="6654" y="4160"/>
                  <a:pt x="6654" y="4179"/>
                </a:cubicBezTo>
                <a:lnTo>
                  <a:pt x="6695" y="4220"/>
                </a:lnTo>
                <a:cubicBezTo>
                  <a:pt x="6695" y="4241"/>
                  <a:pt x="6716" y="4241"/>
                  <a:pt x="6735" y="4261"/>
                </a:cubicBezTo>
                <a:cubicBezTo>
                  <a:pt x="6735" y="4282"/>
                  <a:pt x="6757" y="4322"/>
                  <a:pt x="6776" y="4342"/>
                </a:cubicBezTo>
                <a:cubicBezTo>
                  <a:pt x="6797" y="4363"/>
                  <a:pt x="6817" y="4403"/>
                  <a:pt x="6838" y="4444"/>
                </a:cubicBezTo>
                <a:cubicBezTo>
                  <a:pt x="6857" y="4463"/>
                  <a:pt x="6857" y="4485"/>
                  <a:pt x="6878" y="4504"/>
                </a:cubicBezTo>
                <a:cubicBezTo>
                  <a:pt x="6878" y="4525"/>
                  <a:pt x="6898" y="4545"/>
                  <a:pt x="6898" y="4566"/>
                </a:cubicBezTo>
                <a:cubicBezTo>
                  <a:pt x="6919" y="4566"/>
                  <a:pt x="6919" y="4585"/>
                  <a:pt x="6919" y="4606"/>
                </a:cubicBezTo>
                <a:cubicBezTo>
                  <a:pt x="6938" y="4606"/>
                  <a:pt x="6938" y="4626"/>
                  <a:pt x="6938" y="4647"/>
                </a:cubicBezTo>
                <a:cubicBezTo>
                  <a:pt x="6938" y="4647"/>
                  <a:pt x="6959" y="4666"/>
                  <a:pt x="6959" y="4687"/>
                </a:cubicBezTo>
                <a:lnTo>
                  <a:pt x="6979" y="4707"/>
                </a:lnTo>
                <a:lnTo>
                  <a:pt x="6979" y="4747"/>
                </a:lnTo>
                <a:cubicBezTo>
                  <a:pt x="7000" y="4769"/>
                  <a:pt x="7000" y="4788"/>
                  <a:pt x="7000" y="4788"/>
                </a:cubicBezTo>
                <a:cubicBezTo>
                  <a:pt x="7000" y="4809"/>
                  <a:pt x="7019" y="4829"/>
                  <a:pt x="7019" y="4850"/>
                </a:cubicBezTo>
                <a:lnTo>
                  <a:pt x="7019" y="4890"/>
                </a:lnTo>
                <a:cubicBezTo>
                  <a:pt x="7041" y="4890"/>
                  <a:pt x="7041" y="4910"/>
                  <a:pt x="7041" y="4931"/>
                </a:cubicBezTo>
                <a:cubicBezTo>
                  <a:pt x="7041" y="4931"/>
                  <a:pt x="7041" y="4950"/>
                  <a:pt x="7060" y="4971"/>
                </a:cubicBezTo>
                <a:lnTo>
                  <a:pt x="7060" y="5012"/>
                </a:lnTo>
                <a:lnTo>
                  <a:pt x="7060" y="5053"/>
                </a:lnTo>
                <a:cubicBezTo>
                  <a:pt x="7060" y="5072"/>
                  <a:pt x="7081" y="5072"/>
                  <a:pt x="7081" y="5093"/>
                </a:cubicBezTo>
                <a:lnTo>
                  <a:pt x="7081" y="5134"/>
                </a:lnTo>
                <a:lnTo>
                  <a:pt x="7081" y="5174"/>
                </a:lnTo>
                <a:lnTo>
                  <a:pt x="7081" y="5215"/>
                </a:lnTo>
                <a:lnTo>
                  <a:pt x="7081" y="5255"/>
                </a:lnTo>
                <a:lnTo>
                  <a:pt x="7081" y="11239"/>
                </a:lnTo>
                <a:lnTo>
                  <a:pt x="7081" y="11280"/>
                </a:lnTo>
                <a:cubicBezTo>
                  <a:pt x="7081" y="11301"/>
                  <a:pt x="7081" y="11301"/>
                  <a:pt x="7060" y="11320"/>
                </a:cubicBezTo>
                <a:lnTo>
                  <a:pt x="7060" y="11361"/>
                </a:lnTo>
                <a:lnTo>
                  <a:pt x="7060" y="11402"/>
                </a:lnTo>
                <a:lnTo>
                  <a:pt x="7060" y="11442"/>
                </a:lnTo>
                <a:cubicBezTo>
                  <a:pt x="7041" y="11442"/>
                  <a:pt x="7041" y="11463"/>
                  <a:pt x="7041" y="11483"/>
                </a:cubicBezTo>
                <a:cubicBezTo>
                  <a:pt x="7041" y="11483"/>
                  <a:pt x="7041" y="11504"/>
                  <a:pt x="7019" y="11523"/>
                </a:cubicBezTo>
                <a:cubicBezTo>
                  <a:pt x="7019" y="11544"/>
                  <a:pt x="7019" y="11544"/>
                  <a:pt x="7000" y="11564"/>
                </a:cubicBezTo>
                <a:cubicBezTo>
                  <a:pt x="7000" y="11585"/>
                  <a:pt x="6979" y="11604"/>
                  <a:pt x="6979" y="11626"/>
                </a:cubicBezTo>
                <a:cubicBezTo>
                  <a:pt x="6938" y="11686"/>
                  <a:pt x="6898" y="11726"/>
                  <a:pt x="6838" y="11767"/>
                </a:cubicBezTo>
                <a:lnTo>
                  <a:pt x="7730" y="11239"/>
                </a:lnTo>
                <a:cubicBezTo>
                  <a:pt x="7771" y="11199"/>
                  <a:pt x="7831" y="11158"/>
                  <a:pt x="7872" y="11098"/>
                </a:cubicBezTo>
                <a:cubicBezTo>
                  <a:pt x="7872" y="11077"/>
                  <a:pt x="7893" y="11077"/>
                  <a:pt x="7893" y="11058"/>
                </a:cubicBezTo>
                <a:cubicBezTo>
                  <a:pt x="7912" y="11036"/>
                  <a:pt x="7912" y="11017"/>
                  <a:pt x="7912" y="10996"/>
                </a:cubicBezTo>
                <a:cubicBezTo>
                  <a:pt x="7912" y="10996"/>
                  <a:pt x="7933" y="10976"/>
                  <a:pt x="7933" y="10955"/>
                </a:cubicBezTo>
                <a:lnTo>
                  <a:pt x="7933" y="10915"/>
                </a:lnTo>
                <a:cubicBezTo>
                  <a:pt x="7953" y="10895"/>
                  <a:pt x="7953" y="10895"/>
                  <a:pt x="7953" y="10874"/>
                </a:cubicBezTo>
                <a:lnTo>
                  <a:pt x="7953" y="10834"/>
                </a:lnTo>
                <a:lnTo>
                  <a:pt x="7953" y="10793"/>
                </a:lnTo>
                <a:lnTo>
                  <a:pt x="7953" y="10752"/>
                </a:lnTo>
                <a:lnTo>
                  <a:pt x="7953" y="10733"/>
                </a:lnTo>
                <a:lnTo>
                  <a:pt x="7953" y="10712"/>
                </a:lnTo>
                <a:lnTo>
                  <a:pt x="7974" y="4728"/>
                </a:lnTo>
                <a:lnTo>
                  <a:pt x="7974" y="4687"/>
                </a:lnTo>
                <a:lnTo>
                  <a:pt x="7974" y="4647"/>
                </a:lnTo>
                <a:lnTo>
                  <a:pt x="7974" y="4606"/>
                </a:lnTo>
                <a:cubicBezTo>
                  <a:pt x="7974" y="4606"/>
                  <a:pt x="7953" y="4585"/>
                  <a:pt x="7953" y="4566"/>
                </a:cubicBezTo>
                <a:lnTo>
                  <a:pt x="7953" y="4525"/>
                </a:lnTo>
                <a:lnTo>
                  <a:pt x="7953" y="4485"/>
                </a:lnTo>
                <a:cubicBezTo>
                  <a:pt x="7953" y="4485"/>
                  <a:pt x="7933" y="4463"/>
                  <a:pt x="7933" y="4444"/>
                </a:cubicBezTo>
                <a:lnTo>
                  <a:pt x="7933" y="4403"/>
                </a:lnTo>
                <a:cubicBezTo>
                  <a:pt x="7933" y="4403"/>
                  <a:pt x="7912" y="4382"/>
                  <a:pt x="7912" y="4363"/>
                </a:cubicBezTo>
                <a:lnTo>
                  <a:pt x="7912" y="4322"/>
                </a:lnTo>
                <a:cubicBezTo>
                  <a:pt x="7893" y="4301"/>
                  <a:pt x="7893" y="4301"/>
                  <a:pt x="7893" y="4282"/>
                </a:cubicBezTo>
                <a:cubicBezTo>
                  <a:pt x="7893" y="4261"/>
                  <a:pt x="7893" y="4261"/>
                  <a:pt x="7872" y="4241"/>
                </a:cubicBezTo>
                <a:lnTo>
                  <a:pt x="7872" y="4201"/>
                </a:lnTo>
                <a:cubicBezTo>
                  <a:pt x="7852" y="4179"/>
                  <a:pt x="7852" y="4179"/>
                  <a:pt x="7852" y="4160"/>
                </a:cubicBezTo>
                <a:cubicBezTo>
                  <a:pt x="7852" y="4139"/>
                  <a:pt x="7831" y="4139"/>
                  <a:pt x="7831" y="4119"/>
                </a:cubicBezTo>
                <a:cubicBezTo>
                  <a:pt x="7831" y="4098"/>
                  <a:pt x="7811" y="4098"/>
                  <a:pt x="7811" y="4079"/>
                </a:cubicBezTo>
                <a:cubicBezTo>
                  <a:pt x="7811" y="4058"/>
                  <a:pt x="7790" y="4058"/>
                  <a:pt x="7790" y="4038"/>
                </a:cubicBezTo>
                <a:cubicBezTo>
                  <a:pt x="7790" y="4017"/>
                  <a:pt x="7771" y="3998"/>
                  <a:pt x="7771" y="3998"/>
                </a:cubicBezTo>
                <a:cubicBezTo>
                  <a:pt x="7750" y="3977"/>
                  <a:pt x="7750" y="3936"/>
                  <a:pt x="7730" y="3917"/>
                </a:cubicBezTo>
                <a:cubicBezTo>
                  <a:pt x="7709" y="3895"/>
                  <a:pt x="7690" y="3855"/>
                  <a:pt x="7669" y="3814"/>
                </a:cubicBezTo>
                <a:lnTo>
                  <a:pt x="7609" y="3754"/>
                </a:lnTo>
                <a:cubicBezTo>
                  <a:pt x="7609" y="3733"/>
                  <a:pt x="7588" y="3714"/>
                  <a:pt x="7588" y="3693"/>
                </a:cubicBezTo>
                <a:cubicBezTo>
                  <a:pt x="7568" y="3693"/>
                  <a:pt x="7568" y="3673"/>
                  <a:pt x="7547" y="3673"/>
                </a:cubicBezTo>
                <a:cubicBezTo>
                  <a:pt x="7527" y="3652"/>
                  <a:pt x="7527" y="3632"/>
                  <a:pt x="7506" y="3632"/>
                </a:cubicBezTo>
                <a:cubicBezTo>
                  <a:pt x="7506" y="3611"/>
                  <a:pt x="7487" y="3611"/>
                  <a:pt x="7487" y="3592"/>
                </a:cubicBezTo>
                <a:lnTo>
                  <a:pt x="7446" y="3551"/>
                </a:lnTo>
                <a:lnTo>
                  <a:pt x="7425" y="3530"/>
                </a:lnTo>
                <a:cubicBezTo>
                  <a:pt x="7406" y="3511"/>
                  <a:pt x="7385" y="3511"/>
                  <a:pt x="7385" y="3490"/>
                </a:cubicBezTo>
                <a:lnTo>
                  <a:pt x="7344" y="3449"/>
                </a:lnTo>
                <a:cubicBezTo>
                  <a:pt x="7325" y="3449"/>
                  <a:pt x="7325" y="3430"/>
                  <a:pt x="7303" y="3430"/>
                </a:cubicBezTo>
                <a:lnTo>
                  <a:pt x="7284" y="3409"/>
                </a:lnTo>
                <a:cubicBezTo>
                  <a:pt x="7263" y="3389"/>
                  <a:pt x="7243" y="3389"/>
                  <a:pt x="7243" y="3368"/>
                </a:cubicBezTo>
                <a:cubicBezTo>
                  <a:pt x="7222" y="3368"/>
                  <a:pt x="7222" y="3368"/>
                  <a:pt x="7203" y="3348"/>
                </a:cubicBezTo>
                <a:cubicBezTo>
                  <a:pt x="7203" y="3348"/>
                  <a:pt x="7182" y="3348"/>
                  <a:pt x="7162" y="3327"/>
                </a:cubicBezTo>
                <a:lnTo>
                  <a:pt x="1482" y="103"/>
                </a:lnTo>
                <a:lnTo>
                  <a:pt x="1441" y="103"/>
                </a:lnTo>
                <a:cubicBezTo>
                  <a:pt x="1441" y="81"/>
                  <a:pt x="1420" y="81"/>
                  <a:pt x="1420" y="81"/>
                </a:cubicBezTo>
                <a:cubicBezTo>
                  <a:pt x="1401" y="62"/>
                  <a:pt x="1401" y="62"/>
                  <a:pt x="1380" y="62"/>
                </a:cubicBezTo>
                <a:lnTo>
                  <a:pt x="1360" y="41"/>
                </a:lnTo>
                <a:lnTo>
                  <a:pt x="1320" y="41"/>
                </a:lnTo>
                <a:cubicBezTo>
                  <a:pt x="1299" y="21"/>
                  <a:pt x="1299" y="21"/>
                  <a:pt x="1279" y="21"/>
                </a:cubicBezTo>
                <a:lnTo>
                  <a:pt x="1258" y="21"/>
                </a:lnTo>
                <a:cubicBezTo>
                  <a:pt x="1239" y="0"/>
                  <a:pt x="1239" y="0"/>
                  <a:pt x="121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1761;p51">
            <a:extLst>
              <a:ext uri="{FF2B5EF4-FFF2-40B4-BE49-F238E27FC236}">
                <a16:creationId xmlns:a16="http://schemas.microsoft.com/office/drawing/2014/main" id="{A41B9960-66FF-2199-F49A-96BFDCCD192B}"/>
              </a:ext>
            </a:extLst>
          </p:cNvPr>
          <p:cNvSpPr/>
          <p:nvPr/>
        </p:nvSpPr>
        <p:spPr>
          <a:xfrm flipH="1">
            <a:off x="6296346" y="1864767"/>
            <a:ext cx="316044" cy="487309"/>
          </a:xfrm>
          <a:custGeom>
            <a:avLst/>
            <a:gdLst/>
            <a:ahLst/>
            <a:cxnLst/>
            <a:rect l="l" t="t" r="r" b="b"/>
            <a:pathLst>
              <a:path w="7326" h="11296" extrusionOk="0">
                <a:moveTo>
                  <a:pt x="465" y="0"/>
                </a:moveTo>
                <a:cubicBezTo>
                  <a:pt x="203" y="0"/>
                  <a:pt x="22" y="211"/>
                  <a:pt x="22" y="582"/>
                </a:cubicBezTo>
                <a:lnTo>
                  <a:pt x="1" y="6567"/>
                </a:lnTo>
                <a:cubicBezTo>
                  <a:pt x="1" y="7074"/>
                  <a:pt x="366" y="7703"/>
                  <a:pt x="812" y="7966"/>
                </a:cubicBezTo>
                <a:lnTo>
                  <a:pt x="6514" y="11193"/>
                </a:lnTo>
                <a:cubicBezTo>
                  <a:pt x="6641" y="11262"/>
                  <a:pt x="6762" y="11295"/>
                  <a:pt x="6870" y="11295"/>
                </a:cubicBezTo>
                <a:cubicBezTo>
                  <a:pt x="7139" y="11295"/>
                  <a:pt x="7325" y="11088"/>
                  <a:pt x="7325" y="10725"/>
                </a:cubicBezTo>
                <a:lnTo>
                  <a:pt x="7325" y="4741"/>
                </a:lnTo>
                <a:cubicBezTo>
                  <a:pt x="7325" y="4214"/>
                  <a:pt x="6960" y="3584"/>
                  <a:pt x="6514" y="3341"/>
                </a:cubicBezTo>
                <a:lnTo>
                  <a:pt x="833" y="116"/>
                </a:lnTo>
                <a:cubicBezTo>
                  <a:pt x="701" y="38"/>
                  <a:pt x="576" y="0"/>
                  <a:pt x="4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1762;p51">
            <a:extLst>
              <a:ext uri="{FF2B5EF4-FFF2-40B4-BE49-F238E27FC236}">
                <a16:creationId xmlns:a16="http://schemas.microsoft.com/office/drawing/2014/main" id="{D9970CA4-052D-89BF-1AB2-78B806448A09}"/>
              </a:ext>
            </a:extLst>
          </p:cNvPr>
          <p:cNvSpPr/>
          <p:nvPr/>
        </p:nvSpPr>
        <p:spPr>
          <a:xfrm flipH="1">
            <a:off x="6500312" y="2049151"/>
            <a:ext cx="62165" cy="73554"/>
          </a:xfrm>
          <a:custGeom>
            <a:avLst/>
            <a:gdLst/>
            <a:ahLst/>
            <a:cxnLst/>
            <a:rect l="l" t="t" r="r" b="b"/>
            <a:pathLst>
              <a:path w="1441" h="1705" extrusionOk="0">
                <a:moveTo>
                  <a:pt x="1" y="0"/>
                </a:moveTo>
                <a:lnTo>
                  <a:pt x="1" y="346"/>
                </a:lnTo>
                <a:lnTo>
                  <a:pt x="1440" y="1704"/>
                </a:lnTo>
                <a:lnTo>
                  <a:pt x="1440" y="1360"/>
                </a:lnTo>
                <a:lnTo>
                  <a:pt x="447" y="427"/>
                </a:lnTo>
                <a:lnTo>
                  <a:pt x="1440" y="649"/>
                </a:lnTo>
                <a:lnTo>
                  <a:pt x="1440" y="284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1763;p51">
            <a:extLst>
              <a:ext uri="{FF2B5EF4-FFF2-40B4-BE49-F238E27FC236}">
                <a16:creationId xmlns:a16="http://schemas.microsoft.com/office/drawing/2014/main" id="{C8933820-AE7A-8A26-3B36-8AB845BBCC66}"/>
              </a:ext>
            </a:extLst>
          </p:cNvPr>
          <p:cNvSpPr/>
          <p:nvPr/>
        </p:nvSpPr>
        <p:spPr>
          <a:xfrm flipH="1">
            <a:off x="6420631" y="2059634"/>
            <a:ext cx="70965" cy="114709"/>
          </a:xfrm>
          <a:custGeom>
            <a:avLst/>
            <a:gdLst/>
            <a:ahLst/>
            <a:cxnLst/>
            <a:rect l="l" t="t" r="r" b="b"/>
            <a:pathLst>
              <a:path w="1645" h="2659" extrusionOk="0">
                <a:moveTo>
                  <a:pt x="1218" y="0"/>
                </a:moveTo>
                <a:lnTo>
                  <a:pt x="0" y="2415"/>
                </a:lnTo>
                <a:lnTo>
                  <a:pt x="406" y="2659"/>
                </a:lnTo>
                <a:lnTo>
                  <a:pt x="1644" y="244"/>
                </a:lnTo>
                <a:lnTo>
                  <a:pt x="121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1764;p51">
            <a:extLst>
              <a:ext uri="{FF2B5EF4-FFF2-40B4-BE49-F238E27FC236}">
                <a16:creationId xmlns:a16="http://schemas.microsoft.com/office/drawing/2014/main" id="{4D10E12E-CDD7-FCF2-3346-7E4F36575F4C}"/>
              </a:ext>
            </a:extLst>
          </p:cNvPr>
          <p:cNvSpPr/>
          <p:nvPr/>
        </p:nvSpPr>
        <p:spPr>
          <a:xfrm flipH="1">
            <a:off x="6349794" y="2111316"/>
            <a:ext cx="62122" cy="73554"/>
          </a:xfrm>
          <a:custGeom>
            <a:avLst/>
            <a:gdLst/>
            <a:ahLst/>
            <a:cxnLst/>
            <a:rect l="l" t="t" r="r" b="b"/>
            <a:pathLst>
              <a:path w="1440" h="1705" extrusionOk="0">
                <a:moveTo>
                  <a:pt x="0" y="0"/>
                </a:moveTo>
                <a:lnTo>
                  <a:pt x="0" y="344"/>
                </a:lnTo>
                <a:lnTo>
                  <a:pt x="994" y="1258"/>
                </a:lnTo>
                <a:lnTo>
                  <a:pt x="0" y="1055"/>
                </a:lnTo>
                <a:lnTo>
                  <a:pt x="0" y="1420"/>
                </a:lnTo>
                <a:lnTo>
                  <a:pt x="1440" y="1704"/>
                </a:lnTo>
                <a:lnTo>
                  <a:pt x="1440" y="133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6401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/>
          <p:cNvSpPr txBox="1">
            <a:spLocks noGrp="1"/>
          </p:cNvSpPr>
          <p:nvPr>
            <p:ph type="title"/>
          </p:nvPr>
        </p:nvSpPr>
        <p:spPr>
          <a:xfrm>
            <a:off x="713225" y="1895475"/>
            <a:ext cx="43827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Steganography</a:t>
            </a:r>
            <a:endParaRPr dirty="0"/>
          </a:p>
        </p:txBody>
      </p:sp>
      <p:sp>
        <p:nvSpPr>
          <p:cNvPr id="429" name="Google Shape;429;p38"/>
          <p:cNvSpPr txBox="1">
            <a:spLocks noGrp="1"/>
          </p:cNvSpPr>
          <p:nvPr>
            <p:ph type="subTitle" idx="1"/>
          </p:nvPr>
        </p:nvSpPr>
        <p:spPr>
          <a:xfrm>
            <a:off x="713225" y="2800350"/>
            <a:ext cx="3777967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US" dirty="0">
                <a:latin typeface="Roboto Mono" panose="00000009000000000000" pitchFamily="49" charset="0"/>
                <a:ea typeface="Roboto Mono" panose="00000009000000000000" pitchFamily="49" charset="0"/>
              </a:rPr>
              <a:t>Art to hiding a message into the media like image, video, and sound file.</a:t>
            </a:r>
          </a:p>
        </p:txBody>
      </p:sp>
      <p:sp>
        <p:nvSpPr>
          <p:cNvPr id="430" name="Google Shape;430;p38"/>
          <p:cNvSpPr txBox="1">
            <a:spLocks noGrp="1"/>
          </p:cNvSpPr>
          <p:nvPr>
            <p:ph type="title" idx="2"/>
          </p:nvPr>
        </p:nvSpPr>
        <p:spPr>
          <a:xfrm>
            <a:off x="713225" y="1546450"/>
            <a:ext cx="43827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36" name="Google Shape;1772;p52">
            <a:extLst>
              <a:ext uri="{FF2B5EF4-FFF2-40B4-BE49-F238E27FC236}">
                <a16:creationId xmlns:a16="http://schemas.microsoft.com/office/drawing/2014/main" id="{D8AFC170-3CF2-0F20-856A-CB4D42F8D670}"/>
              </a:ext>
            </a:extLst>
          </p:cNvPr>
          <p:cNvGrpSpPr/>
          <p:nvPr/>
        </p:nvGrpSpPr>
        <p:grpSpPr>
          <a:xfrm>
            <a:off x="5116103" y="910250"/>
            <a:ext cx="3283122" cy="3572869"/>
            <a:chOff x="1403125" y="238125"/>
            <a:chExt cx="4812550" cy="5237275"/>
          </a:xfrm>
        </p:grpSpPr>
        <p:sp>
          <p:nvSpPr>
            <p:cNvPr id="37" name="Google Shape;1773;p52">
              <a:extLst>
                <a:ext uri="{FF2B5EF4-FFF2-40B4-BE49-F238E27FC236}">
                  <a16:creationId xmlns:a16="http://schemas.microsoft.com/office/drawing/2014/main" id="{DCA95829-829D-1F21-AFBD-CD1E7AA37311}"/>
                </a:ext>
              </a:extLst>
            </p:cNvPr>
            <p:cNvSpPr/>
            <p:nvPr/>
          </p:nvSpPr>
          <p:spPr>
            <a:xfrm>
              <a:off x="2647150" y="238375"/>
              <a:ext cx="1520075" cy="4226950"/>
            </a:xfrm>
            <a:custGeom>
              <a:avLst/>
              <a:gdLst/>
              <a:ahLst/>
              <a:cxnLst/>
              <a:rect l="l" t="t" r="r" b="b"/>
              <a:pathLst>
                <a:path w="60803" h="169078" extrusionOk="0">
                  <a:moveTo>
                    <a:pt x="56349" y="1"/>
                  </a:moveTo>
                  <a:cubicBezTo>
                    <a:pt x="55695" y="1"/>
                    <a:pt x="55025" y="147"/>
                    <a:pt x="54378" y="464"/>
                  </a:cubicBezTo>
                  <a:lnTo>
                    <a:pt x="2487" y="26099"/>
                  </a:lnTo>
                  <a:cubicBezTo>
                    <a:pt x="948" y="26840"/>
                    <a:pt x="1" y="28379"/>
                    <a:pt x="1" y="30096"/>
                  </a:cubicBezTo>
                  <a:lnTo>
                    <a:pt x="1" y="164635"/>
                  </a:lnTo>
                  <a:cubicBezTo>
                    <a:pt x="1" y="167199"/>
                    <a:pt x="2107" y="169077"/>
                    <a:pt x="4439" y="169077"/>
                  </a:cubicBezTo>
                  <a:cubicBezTo>
                    <a:pt x="5096" y="169077"/>
                    <a:pt x="5772" y="168928"/>
                    <a:pt x="6423" y="168602"/>
                  </a:cubicBezTo>
                  <a:lnTo>
                    <a:pt x="58316" y="142967"/>
                  </a:lnTo>
                  <a:cubicBezTo>
                    <a:pt x="59856" y="142228"/>
                    <a:pt x="60803" y="140689"/>
                    <a:pt x="60803" y="139000"/>
                  </a:cubicBezTo>
                  <a:lnTo>
                    <a:pt x="60803" y="4461"/>
                  </a:lnTo>
                  <a:cubicBezTo>
                    <a:pt x="60803" y="1870"/>
                    <a:pt x="58687" y="1"/>
                    <a:pt x="56349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74;p52">
              <a:extLst>
                <a:ext uri="{FF2B5EF4-FFF2-40B4-BE49-F238E27FC236}">
                  <a16:creationId xmlns:a16="http://schemas.microsoft.com/office/drawing/2014/main" id="{FB5A3DEC-6298-0070-1007-716D2464C06C}"/>
                </a:ext>
              </a:extLst>
            </p:cNvPr>
            <p:cNvSpPr/>
            <p:nvPr/>
          </p:nvSpPr>
          <p:spPr>
            <a:xfrm>
              <a:off x="2699675" y="238125"/>
              <a:ext cx="1568925" cy="4261950"/>
            </a:xfrm>
            <a:custGeom>
              <a:avLst/>
              <a:gdLst/>
              <a:ahLst/>
              <a:cxnLst/>
              <a:rect l="l" t="t" r="r" b="b"/>
              <a:pathLst>
                <a:path w="62757" h="170478" extrusionOk="0">
                  <a:moveTo>
                    <a:pt x="54527" y="0"/>
                  </a:moveTo>
                  <a:lnTo>
                    <a:pt x="1511" y="29159"/>
                  </a:lnTo>
                  <a:lnTo>
                    <a:pt x="0" y="168406"/>
                  </a:lnTo>
                  <a:lnTo>
                    <a:pt x="6276" y="170478"/>
                  </a:lnTo>
                  <a:lnTo>
                    <a:pt x="62756" y="2664"/>
                  </a:lnTo>
                  <a:lnTo>
                    <a:pt x="54527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75;p52">
              <a:extLst>
                <a:ext uri="{FF2B5EF4-FFF2-40B4-BE49-F238E27FC236}">
                  <a16:creationId xmlns:a16="http://schemas.microsoft.com/office/drawing/2014/main" id="{EAF1BDC3-06DE-2EF2-75E7-857C4BFF9F4E}"/>
                </a:ext>
              </a:extLst>
            </p:cNvPr>
            <p:cNvSpPr/>
            <p:nvPr/>
          </p:nvSpPr>
          <p:spPr>
            <a:xfrm>
              <a:off x="2805525" y="290650"/>
              <a:ext cx="1520075" cy="4226900"/>
            </a:xfrm>
            <a:custGeom>
              <a:avLst/>
              <a:gdLst/>
              <a:ahLst/>
              <a:cxnLst/>
              <a:rect l="l" t="t" r="r" b="b"/>
              <a:pathLst>
                <a:path w="60803" h="169076" extrusionOk="0">
                  <a:moveTo>
                    <a:pt x="56363" y="0"/>
                  </a:moveTo>
                  <a:cubicBezTo>
                    <a:pt x="55705" y="0"/>
                    <a:pt x="55029" y="150"/>
                    <a:pt x="54378" y="476"/>
                  </a:cubicBezTo>
                  <a:lnTo>
                    <a:pt x="2487" y="26111"/>
                  </a:lnTo>
                  <a:cubicBezTo>
                    <a:pt x="948" y="26850"/>
                    <a:pt x="1" y="28389"/>
                    <a:pt x="1" y="30077"/>
                  </a:cubicBezTo>
                  <a:lnTo>
                    <a:pt x="1" y="164616"/>
                  </a:lnTo>
                  <a:cubicBezTo>
                    <a:pt x="1" y="167208"/>
                    <a:pt x="2116" y="169076"/>
                    <a:pt x="4454" y="169076"/>
                  </a:cubicBezTo>
                  <a:cubicBezTo>
                    <a:pt x="5106" y="169076"/>
                    <a:pt x="5777" y="168930"/>
                    <a:pt x="6423" y="168614"/>
                  </a:cubicBezTo>
                  <a:lnTo>
                    <a:pt x="58316" y="142979"/>
                  </a:lnTo>
                  <a:cubicBezTo>
                    <a:pt x="59855" y="142237"/>
                    <a:pt x="60803" y="140698"/>
                    <a:pt x="60803" y="138981"/>
                  </a:cubicBezTo>
                  <a:lnTo>
                    <a:pt x="60803" y="4442"/>
                  </a:lnTo>
                  <a:cubicBezTo>
                    <a:pt x="60803" y="1878"/>
                    <a:pt x="58695" y="0"/>
                    <a:pt x="56363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76;p52">
              <a:extLst>
                <a:ext uri="{FF2B5EF4-FFF2-40B4-BE49-F238E27FC236}">
                  <a16:creationId xmlns:a16="http://schemas.microsoft.com/office/drawing/2014/main" id="{2AE4F9AD-4A56-765A-08C3-0A6A4AA9672E}"/>
                </a:ext>
              </a:extLst>
            </p:cNvPr>
            <p:cNvSpPr/>
            <p:nvPr/>
          </p:nvSpPr>
          <p:spPr>
            <a:xfrm>
              <a:off x="2889125" y="374275"/>
              <a:ext cx="1352825" cy="4059925"/>
            </a:xfrm>
            <a:custGeom>
              <a:avLst/>
              <a:gdLst/>
              <a:ahLst/>
              <a:cxnLst/>
              <a:rect l="l" t="t" r="r" b="b"/>
              <a:pathLst>
                <a:path w="54113" h="162397" extrusionOk="0">
                  <a:moveTo>
                    <a:pt x="53018" y="1"/>
                  </a:moveTo>
                  <a:cubicBezTo>
                    <a:pt x="52841" y="1"/>
                    <a:pt x="52692" y="32"/>
                    <a:pt x="52545" y="119"/>
                  </a:cubicBezTo>
                  <a:lnTo>
                    <a:pt x="623" y="25754"/>
                  </a:lnTo>
                  <a:cubicBezTo>
                    <a:pt x="237" y="25932"/>
                    <a:pt x="0" y="26318"/>
                    <a:pt x="0" y="26732"/>
                  </a:cubicBezTo>
                  <a:lnTo>
                    <a:pt x="0" y="161271"/>
                  </a:lnTo>
                  <a:cubicBezTo>
                    <a:pt x="0" y="162041"/>
                    <a:pt x="652" y="162396"/>
                    <a:pt x="1097" y="162396"/>
                  </a:cubicBezTo>
                  <a:cubicBezTo>
                    <a:pt x="1274" y="162396"/>
                    <a:pt x="1421" y="162337"/>
                    <a:pt x="1599" y="162278"/>
                  </a:cubicBezTo>
                  <a:lnTo>
                    <a:pt x="53492" y="136643"/>
                  </a:lnTo>
                  <a:cubicBezTo>
                    <a:pt x="53876" y="136437"/>
                    <a:pt x="54112" y="136081"/>
                    <a:pt x="54112" y="135636"/>
                  </a:cubicBezTo>
                  <a:lnTo>
                    <a:pt x="54112" y="1097"/>
                  </a:lnTo>
                  <a:cubicBezTo>
                    <a:pt x="54112" y="356"/>
                    <a:pt x="53461" y="1"/>
                    <a:pt x="530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77;p52">
              <a:extLst>
                <a:ext uri="{FF2B5EF4-FFF2-40B4-BE49-F238E27FC236}">
                  <a16:creationId xmlns:a16="http://schemas.microsoft.com/office/drawing/2014/main" id="{63DD59D4-9B19-7D3D-6DE8-47A04CE45DDB}"/>
                </a:ext>
              </a:extLst>
            </p:cNvPr>
            <p:cNvSpPr/>
            <p:nvPr/>
          </p:nvSpPr>
          <p:spPr>
            <a:xfrm>
              <a:off x="2889125" y="785750"/>
              <a:ext cx="1352825" cy="3320625"/>
            </a:xfrm>
            <a:custGeom>
              <a:avLst/>
              <a:gdLst/>
              <a:ahLst/>
              <a:cxnLst/>
              <a:rect l="l" t="t" r="r" b="b"/>
              <a:pathLst>
                <a:path w="54113" h="132825" extrusionOk="0">
                  <a:moveTo>
                    <a:pt x="53018" y="0"/>
                  </a:moveTo>
                  <a:cubicBezTo>
                    <a:pt x="52841" y="0"/>
                    <a:pt x="52692" y="31"/>
                    <a:pt x="52545" y="119"/>
                  </a:cubicBezTo>
                  <a:lnTo>
                    <a:pt x="623" y="25754"/>
                  </a:lnTo>
                  <a:cubicBezTo>
                    <a:pt x="237" y="25932"/>
                    <a:pt x="0" y="26318"/>
                    <a:pt x="0" y="26732"/>
                  </a:cubicBezTo>
                  <a:lnTo>
                    <a:pt x="0" y="131728"/>
                  </a:lnTo>
                  <a:cubicBezTo>
                    <a:pt x="0" y="132470"/>
                    <a:pt x="652" y="132825"/>
                    <a:pt x="1097" y="132825"/>
                  </a:cubicBezTo>
                  <a:cubicBezTo>
                    <a:pt x="1274" y="132825"/>
                    <a:pt x="1421" y="132794"/>
                    <a:pt x="1599" y="132706"/>
                  </a:cubicBezTo>
                  <a:lnTo>
                    <a:pt x="53492" y="107071"/>
                  </a:lnTo>
                  <a:cubicBezTo>
                    <a:pt x="53876" y="106894"/>
                    <a:pt x="54112" y="106508"/>
                    <a:pt x="54112" y="106093"/>
                  </a:cubicBezTo>
                  <a:lnTo>
                    <a:pt x="54112" y="1097"/>
                  </a:lnTo>
                  <a:cubicBezTo>
                    <a:pt x="54112" y="356"/>
                    <a:pt x="53461" y="0"/>
                    <a:pt x="5301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78;p52">
              <a:extLst>
                <a:ext uri="{FF2B5EF4-FFF2-40B4-BE49-F238E27FC236}">
                  <a16:creationId xmlns:a16="http://schemas.microsoft.com/office/drawing/2014/main" id="{986CE6DA-E7AA-5134-4258-CDC6A6A3420F}"/>
                </a:ext>
              </a:extLst>
            </p:cNvPr>
            <p:cNvSpPr/>
            <p:nvPr/>
          </p:nvSpPr>
          <p:spPr>
            <a:xfrm>
              <a:off x="3032700" y="1152100"/>
              <a:ext cx="1066450" cy="1571875"/>
            </a:xfrm>
            <a:custGeom>
              <a:avLst/>
              <a:gdLst/>
              <a:ahLst/>
              <a:cxnLst/>
              <a:rect l="l" t="t" r="r" b="b"/>
              <a:pathLst>
                <a:path w="42658" h="62875" extrusionOk="0">
                  <a:moveTo>
                    <a:pt x="41383" y="829"/>
                  </a:moveTo>
                  <a:cubicBezTo>
                    <a:pt x="41473" y="829"/>
                    <a:pt x="41829" y="917"/>
                    <a:pt x="41829" y="1272"/>
                  </a:cubicBezTo>
                  <a:lnTo>
                    <a:pt x="41829" y="41767"/>
                  </a:lnTo>
                  <a:cubicBezTo>
                    <a:pt x="41829" y="41945"/>
                    <a:pt x="41710" y="42094"/>
                    <a:pt x="41561" y="42182"/>
                  </a:cubicBezTo>
                  <a:lnTo>
                    <a:pt x="1452" y="61987"/>
                  </a:lnTo>
                  <a:cubicBezTo>
                    <a:pt x="1362" y="62015"/>
                    <a:pt x="1303" y="62046"/>
                    <a:pt x="1243" y="62046"/>
                  </a:cubicBezTo>
                  <a:cubicBezTo>
                    <a:pt x="1156" y="62046"/>
                    <a:pt x="829" y="61956"/>
                    <a:pt x="829" y="61601"/>
                  </a:cubicBezTo>
                  <a:lnTo>
                    <a:pt x="829" y="21077"/>
                  </a:lnTo>
                  <a:cubicBezTo>
                    <a:pt x="829" y="20928"/>
                    <a:pt x="919" y="20781"/>
                    <a:pt x="1066" y="20691"/>
                  </a:cubicBezTo>
                  <a:lnTo>
                    <a:pt x="41177" y="888"/>
                  </a:lnTo>
                  <a:cubicBezTo>
                    <a:pt x="41265" y="858"/>
                    <a:pt x="41324" y="829"/>
                    <a:pt x="41383" y="829"/>
                  </a:cubicBezTo>
                  <a:close/>
                  <a:moveTo>
                    <a:pt x="41383" y="0"/>
                  </a:moveTo>
                  <a:cubicBezTo>
                    <a:pt x="41177" y="0"/>
                    <a:pt x="41000" y="60"/>
                    <a:pt x="40822" y="147"/>
                  </a:cubicBezTo>
                  <a:lnTo>
                    <a:pt x="682" y="19952"/>
                  </a:lnTo>
                  <a:cubicBezTo>
                    <a:pt x="268" y="20158"/>
                    <a:pt x="0" y="20603"/>
                    <a:pt x="0" y="21077"/>
                  </a:cubicBezTo>
                  <a:lnTo>
                    <a:pt x="0" y="61601"/>
                  </a:lnTo>
                  <a:cubicBezTo>
                    <a:pt x="0" y="62370"/>
                    <a:pt x="651" y="62875"/>
                    <a:pt x="1243" y="62875"/>
                  </a:cubicBezTo>
                  <a:cubicBezTo>
                    <a:pt x="1452" y="62875"/>
                    <a:pt x="1629" y="62815"/>
                    <a:pt x="1807" y="62725"/>
                  </a:cubicBezTo>
                  <a:lnTo>
                    <a:pt x="41947" y="42923"/>
                  </a:lnTo>
                  <a:cubicBezTo>
                    <a:pt x="42362" y="42715"/>
                    <a:pt x="42658" y="42272"/>
                    <a:pt x="42658" y="41767"/>
                  </a:cubicBezTo>
                  <a:lnTo>
                    <a:pt x="42658" y="1272"/>
                  </a:lnTo>
                  <a:cubicBezTo>
                    <a:pt x="42658" y="502"/>
                    <a:pt x="41975" y="0"/>
                    <a:pt x="41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79;p52">
              <a:extLst>
                <a:ext uri="{FF2B5EF4-FFF2-40B4-BE49-F238E27FC236}">
                  <a16:creationId xmlns:a16="http://schemas.microsoft.com/office/drawing/2014/main" id="{1950072B-B668-E255-457C-6C8DC9462960}"/>
                </a:ext>
              </a:extLst>
            </p:cNvPr>
            <p:cNvSpPr/>
            <p:nvPr/>
          </p:nvSpPr>
          <p:spPr>
            <a:xfrm>
              <a:off x="3032700" y="2593700"/>
              <a:ext cx="1066450" cy="756350"/>
            </a:xfrm>
            <a:custGeom>
              <a:avLst/>
              <a:gdLst/>
              <a:ahLst/>
              <a:cxnLst/>
              <a:rect l="l" t="t" r="r" b="b"/>
              <a:pathLst>
                <a:path w="42658" h="30254" extrusionOk="0">
                  <a:moveTo>
                    <a:pt x="41383" y="830"/>
                  </a:moveTo>
                  <a:cubicBezTo>
                    <a:pt x="41473" y="830"/>
                    <a:pt x="41829" y="917"/>
                    <a:pt x="41829" y="1272"/>
                  </a:cubicBezTo>
                  <a:lnTo>
                    <a:pt x="41829" y="9177"/>
                  </a:lnTo>
                  <a:cubicBezTo>
                    <a:pt x="41829" y="9324"/>
                    <a:pt x="41710" y="9473"/>
                    <a:pt x="41561" y="9561"/>
                  </a:cubicBezTo>
                  <a:lnTo>
                    <a:pt x="1452" y="29366"/>
                  </a:lnTo>
                  <a:cubicBezTo>
                    <a:pt x="1362" y="29394"/>
                    <a:pt x="1303" y="29425"/>
                    <a:pt x="1243" y="29425"/>
                  </a:cubicBezTo>
                  <a:cubicBezTo>
                    <a:pt x="1156" y="29425"/>
                    <a:pt x="829" y="29335"/>
                    <a:pt x="829" y="28980"/>
                  </a:cubicBezTo>
                  <a:lnTo>
                    <a:pt x="829" y="21106"/>
                  </a:lnTo>
                  <a:cubicBezTo>
                    <a:pt x="829" y="20928"/>
                    <a:pt x="919" y="20781"/>
                    <a:pt x="1066" y="20691"/>
                  </a:cubicBezTo>
                  <a:lnTo>
                    <a:pt x="41177" y="889"/>
                  </a:lnTo>
                  <a:cubicBezTo>
                    <a:pt x="41265" y="858"/>
                    <a:pt x="41324" y="830"/>
                    <a:pt x="41383" y="830"/>
                  </a:cubicBezTo>
                  <a:close/>
                  <a:moveTo>
                    <a:pt x="41383" y="1"/>
                  </a:moveTo>
                  <a:cubicBezTo>
                    <a:pt x="41177" y="1"/>
                    <a:pt x="41000" y="60"/>
                    <a:pt x="40822" y="148"/>
                  </a:cubicBezTo>
                  <a:lnTo>
                    <a:pt x="682" y="19952"/>
                  </a:lnTo>
                  <a:cubicBezTo>
                    <a:pt x="268" y="20158"/>
                    <a:pt x="0" y="20604"/>
                    <a:pt x="0" y="21106"/>
                  </a:cubicBezTo>
                  <a:lnTo>
                    <a:pt x="0" y="28980"/>
                  </a:lnTo>
                  <a:cubicBezTo>
                    <a:pt x="0" y="29749"/>
                    <a:pt x="651" y="30254"/>
                    <a:pt x="1243" y="30254"/>
                  </a:cubicBezTo>
                  <a:cubicBezTo>
                    <a:pt x="1452" y="30254"/>
                    <a:pt x="1629" y="30195"/>
                    <a:pt x="1807" y="30105"/>
                  </a:cubicBezTo>
                  <a:lnTo>
                    <a:pt x="41947" y="10302"/>
                  </a:lnTo>
                  <a:cubicBezTo>
                    <a:pt x="42362" y="10094"/>
                    <a:pt x="42658" y="9651"/>
                    <a:pt x="42658" y="9177"/>
                  </a:cubicBezTo>
                  <a:lnTo>
                    <a:pt x="42658" y="1272"/>
                  </a:lnTo>
                  <a:cubicBezTo>
                    <a:pt x="42658" y="503"/>
                    <a:pt x="41975" y="1"/>
                    <a:pt x="41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80;p52">
              <a:extLst>
                <a:ext uri="{FF2B5EF4-FFF2-40B4-BE49-F238E27FC236}">
                  <a16:creationId xmlns:a16="http://schemas.microsoft.com/office/drawing/2014/main" id="{612377F0-D225-1BE8-48B3-9DBC531BE79A}"/>
                </a:ext>
              </a:extLst>
            </p:cNvPr>
            <p:cNvSpPr/>
            <p:nvPr/>
          </p:nvSpPr>
          <p:spPr>
            <a:xfrm>
              <a:off x="3032700" y="2961475"/>
              <a:ext cx="1066450" cy="755650"/>
            </a:xfrm>
            <a:custGeom>
              <a:avLst/>
              <a:gdLst/>
              <a:ahLst/>
              <a:cxnLst/>
              <a:rect l="l" t="t" r="r" b="b"/>
              <a:pathLst>
                <a:path w="42658" h="30226" extrusionOk="0">
                  <a:moveTo>
                    <a:pt x="41383" y="830"/>
                  </a:moveTo>
                  <a:cubicBezTo>
                    <a:pt x="41473" y="830"/>
                    <a:pt x="41829" y="919"/>
                    <a:pt x="41829" y="1275"/>
                  </a:cubicBezTo>
                  <a:lnTo>
                    <a:pt x="41829" y="9149"/>
                  </a:lnTo>
                  <a:cubicBezTo>
                    <a:pt x="41829" y="9326"/>
                    <a:pt x="41710" y="9473"/>
                    <a:pt x="41561" y="9532"/>
                  </a:cubicBezTo>
                  <a:lnTo>
                    <a:pt x="1452" y="29366"/>
                  </a:lnTo>
                  <a:cubicBezTo>
                    <a:pt x="1393" y="29396"/>
                    <a:pt x="1303" y="29396"/>
                    <a:pt x="1243" y="29396"/>
                  </a:cubicBezTo>
                  <a:cubicBezTo>
                    <a:pt x="1156" y="29396"/>
                    <a:pt x="829" y="29337"/>
                    <a:pt x="829" y="28982"/>
                  </a:cubicBezTo>
                  <a:lnTo>
                    <a:pt x="829" y="21077"/>
                  </a:lnTo>
                  <a:cubicBezTo>
                    <a:pt x="829" y="20930"/>
                    <a:pt x="919" y="20753"/>
                    <a:pt x="1066" y="20693"/>
                  </a:cubicBezTo>
                  <a:lnTo>
                    <a:pt x="41177" y="889"/>
                  </a:lnTo>
                  <a:cubicBezTo>
                    <a:pt x="41265" y="860"/>
                    <a:pt x="41324" y="830"/>
                    <a:pt x="41383" y="830"/>
                  </a:cubicBezTo>
                  <a:close/>
                  <a:moveTo>
                    <a:pt x="41383" y="1"/>
                  </a:moveTo>
                  <a:cubicBezTo>
                    <a:pt x="41177" y="1"/>
                    <a:pt x="41000" y="60"/>
                    <a:pt x="40822" y="150"/>
                  </a:cubicBezTo>
                  <a:lnTo>
                    <a:pt x="682" y="19952"/>
                  </a:lnTo>
                  <a:cubicBezTo>
                    <a:pt x="268" y="20161"/>
                    <a:pt x="0" y="20604"/>
                    <a:pt x="0" y="21077"/>
                  </a:cubicBezTo>
                  <a:lnTo>
                    <a:pt x="0" y="28982"/>
                  </a:lnTo>
                  <a:cubicBezTo>
                    <a:pt x="0" y="29752"/>
                    <a:pt x="651" y="30225"/>
                    <a:pt x="1243" y="30225"/>
                  </a:cubicBezTo>
                  <a:cubicBezTo>
                    <a:pt x="1452" y="30225"/>
                    <a:pt x="1629" y="30194"/>
                    <a:pt x="1807" y="30107"/>
                  </a:cubicBezTo>
                  <a:lnTo>
                    <a:pt x="41947" y="10274"/>
                  </a:lnTo>
                  <a:cubicBezTo>
                    <a:pt x="42362" y="10065"/>
                    <a:pt x="42658" y="9651"/>
                    <a:pt x="42658" y="9149"/>
                  </a:cubicBezTo>
                  <a:lnTo>
                    <a:pt x="42658" y="1275"/>
                  </a:lnTo>
                  <a:cubicBezTo>
                    <a:pt x="42658" y="474"/>
                    <a:pt x="41975" y="1"/>
                    <a:pt x="41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81;p52">
              <a:extLst>
                <a:ext uri="{FF2B5EF4-FFF2-40B4-BE49-F238E27FC236}">
                  <a16:creationId xmlns:a16="http://schemas.microsoft.com/office/drawing/2014/main" id="{E15422CF-316A-19DB-14BB-A7E1330C8D12}"/>
                </a:ext>
              </a:extLst>
            </p:cNvPr>
            <p:cNvSpPr/>
            <p:nvPr/>
          </p:nvSpPr>
          <p:spPr>
            <a:xfrm>
              <a:off x="3122975" y="2776375"/>
              <a:ext cx="843675" cy="430125"/>
            </a:xfrm>
            <a:custGeom>
              <a:avLst/>
              <a:gdLst/>
              <a:ahLst/>
              <a:cxnLst/>
              <a:rect l="l" t="t" r="r" b="b"/>
              <a:pathLst>
                <a:path w="33747" h="17205" extrusionOk="0">
                  <a:moveTo>
                    <a:pt x="33237" y="0"/>
                  </a:moveTo>
                  <a:cubicBezTo>
                    <a:pt x="33179" y="0"/>
                    <a:pt x="33121" y="11"/>
                    <a:pt x="33067" y="35"/>
                  </a:cubicBezTo>
                  <a:lnTo>
                    <a:pt x="297" y="16404"/>
                  </a:lnTo>
                  <a:cubicBezTo>
                    <a:pt x="91" y="16494"/>
                    <a:pt x="1" y="16759"/>
                    <a:pt x="119" y="16967"/>
                  </a:cubicBezTo>
                  <a:cubicBezTo>
                    <a:pt x="178" y="17114"/>
                    <a:pt x="327" y="17204"/>
                    <a:pt x="474" y="17204"/>
                  </a:cubicBezTo>
                  <a:cubicBezTo>
                    <a:pt x="564" y="17204"/>
                    <a:pt x="623" y="17173"/>
                    <a:pt x="683" y="17145"/>
                  </a:cubicBezTo>
                  <a:lnTo>
                    <a:pt x="33451" y="774"/>
                  </a:lnTo>
                  <a:cubicBezTo>
                    <a:pt x="33659" y="686"/>
                    <a:pt x="33747" y="419"/>
                    <a:pt x="33628" y="241"/>
                  </a:cubicBezTo>
                  <a:cubicBezTo>
                    <a:pt x="33564" y="89"/>
                    <a:pt x="33401" y="0"/>
                    <a:pt x="33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782;p52">
              <a:extLst>
                <a:ext uri="{FF2B5EF4-FFF2-40B4-BE49-F238E27FC236}">
                  <a16:creationId xmlns:a16="http://schemas.microsoft.com/office/drawing/2014/main" id="{FEEF25BD-5C95-0567-4DCF-1FDA91F8E0A0}"/>
                </a:ext>
              </a:extLst>
            </p:cNvPr>
            <p:cNvSpPr/>
            <p:nvPr/>
          </p:nvSpPr>
          <p:spPr>
            <a:xfrm>
              <a:off x="3142050" y="3492125"/>
              <a:ext cx="105800" cy="94675"/>
            </a:xfrm>
            <a:custGeom>
              <a:avLst/>
              <a:gdLst/>
              <a:ahLst/>
              <a:cxnLst/>
              <a:rect l="l" t="t" r="r" b="b"/>
              <a:pathLst>
                <a:path w="4232" h="3787" extrusionOk="0">
                  <a:moveTo>
                    <a:pt x="1603" y="0"/>
                  </a:moveTo>
                  <a:lnTo>
                    <a:pt x="978" y="296"/>
                  </a:lnTo>
                  <a:lnTo>
                    <a:pt x="1575" y="1559"/>
                  </a:lnTo>
                  <a:lnTo>
                    <a:pt x="33" y="1471"/>
                  </a:lnTo>
                  <a:lnTo>
                    <a:pt x="0" y="2120"/>
                  </a:lnTo>
                  <a:lnTo>
                    <a:pt x="1525" y="2174"/>
                  </a:lnTo>
                  <a:lnTo>
                    <a:pt x="602" y="3394"/>
                  </a:lnTo>
                  <a:lnTo>
                    <a:pt x="1125" y="3780"/>
                  </a:lnTo>
                  <a:lnTo>
                    <a:pt x="2032" y="2525"/>
                  </a:lnTo>
                  <a:lnTo>
                    <a:pt x="2629" y="3787"/>
                  </a:lnTo>
                  <a:lnTo>
                    <a:pt x="3254" y="3493"/>
                  </a:lnTo>
                  <a:lnTo>
                    <a:pt x="2657" y="2229"/>
                  </a:lnTo>
                  <a:lnTo>
                    <a:pt x="4199" y="2326"/>
                  </a:lnTo>
                  <a:lnTo>
                    <a:pt x="4232" y="1677"/>
                  </a:lnTo>
                  <a:lnTo>
                    <a:pt x="2719" y="1611"/>
                  </a:lnTo>
                  <a:lnTo>
                    <a:pt x="3630" y="403"/>
                  </a:lnTo>
                  <a:lnTo>
                    <a:pt x="3107" y="17"/>
                  </a:lnTo>
                  <a:lnTo>
                    <a:pt x="2200" y="1263"/>
                  </a:lnTo>
                  <a:lnTo>
                    <a:pt x="1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783;p52">
              <a:extLst>
                <a:ext uri="{FF2B5EF4-FFF2-40B4-BE49-F238E27FC236}">
                  <a16:creationId xmlns:a16="http://schemas.microsoft.com/office/drawing/2014/main" id="{11F808F5-150D-424B-7A88-A16DD67EA75B}"/>
                </a:ext>
              </a:extLst>
            </p:cNvPr>
            <p:cNvSpPr/>
            <p:nvPr/>
          </p:nvSpPr>
          <p:spPr>
            <a:xfrm>
              <a:off x="3240325" y="3445650"/>
              <a:ext cx="105875" cy="94675"/>
            </a:xfrm>
            <a:custGeom>
              <a:avLst/>
              <a:gdLst/>
              <a:ahLst/>
              <a:cxnLst/>
              <a:rect l="l" t="t" r="r" b="b"/>
              <a:pathLst>
                <a:path w="4235" h="3787" extrusionOk="0">
                  <a:moveTo>
                    <a:pt x="1603" y="0"/>
                  </a:moveTo>
                  <a:lnTo>
                    <a:pt x="981" y="296"/>
                  </a:lnTo>
                  <a:lnTo>
                    <a:pt x="1577" y="1559"/>
                  </a:lnTo>
                  <a:lnTo>
                    <a:pt x="36" y="1471"/>
                  </a:lnTo>
                  <a:lnTo>
                    <a:pt x="0" y="2120"/>
                  </a:lnTo>
                  <a:lnTo>
                    <a:pt x="1528" y="2174"/>
                  </a:lnTo>
                  <a:lnTo>
                    <a:pt x="604" y="3394"/>
                  </a:lnTo>
                  <a:lnTo>
                    <a:pt x="1127" y="3780"/>
                  </a:lnTo>
                  <a:lnTo>
                    <a:pt x="2034" y="2525"/>
                  </a:lnTo>
                  <a:lnTo>
                    <a:pt x="2631" y="3787"/>
                  </a:lnTo>
                  <a:lnTo>
                    <a:pt x="3256" y="3493"/>
                  </a:lnTo>
                  <a:lnTo>
                    <a:pt x="2657" y="2229"/>
                  </a:lnTo>
                  <a:lnTo>
                    <a:pt x="4201" y="2326"/>
                  </a:lnTo>
                  <a:lnTo>
                    <a:pt x="4234" y="1677"/>
                  </a:lnTo>
                  <a:lnTo>
                    <a:pt x="2721" y="1611"/>
                  </a:lnTo>
                  <a:lnTo>
                    <a:pt x="3633" y="403"/>
                  </a:lnTo>
                  <a:lnTo>
                    <a:pt x="3110" y="17"/>
                  </a:lnTo>
                  <a:lnTo>
                    <a:pt x="2203" y="1263"/>
                  </a:lnTo>
                  <a:lnTo>
                    <a:pt x="1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784;p52">
              <a:extLst>
                <a:ext uri="{FF2B5EF4-FFF2-40B4-BE49-F238E27FC236}">
                  <a16:creationId xmlns:a16="http://schemas.microsoft.com/office/drawing/2014/main" id="{4AFF14F6-E4AA-34E8-DF62-A7D00950183C}"/>
                </a:ext>
              </a:extLst>
            </p:cNvPr>
            <p:cNvSpPr/>
            <p:nvPr/>
          </p:nvSpPr>
          <p:spPr>
            <a:xfrm>
              <a:off x="3338650" y="3399175"/>
              <a:ext cx="105875" cy="94675"/>
            </a:xfrm>
            <a:custGeom>
              <a:avLst/>
              <a:gdLst/>
              <a:ahLst/>
              <a:cxnLst/>
              <a:rect l="l" t="t" r="r" b="b"/>
              <a:pathLst>
                <a:path w="4235" h="3787" extrusionOk="0">
                  <a:moveTo>
                    <a:pt x="1604" y="0"/>
                  </a:moveTo>
                  <a:lnTo>
                    <a:pt x="981" y="296"/>
                  </a:lnTo>
                  <a:lnTo>
                    <a:pt x="1578" y="1559"/>
                  </a:lnTo>
                  <a:lnTo>
                    <a:pt x="34" y="1471"/>
                  </a:lnTo>
                  <a:lnTo>
                    <a:pt x="1" y="2120"/>
                  </a:lnTo>
                  <a:lnTo>
                    <a:pt x="1528" y="2174"/>
                  </a:lnTo>
                  <a:lnTo>
                    <a:pt x="602" y="3394"/>
                  </a:lnTo>
                  <a:lnTo>
                    <a:pt x="1126" y="3780"/>
                  </a:lnTo>
                  <a:lnTo>
                    <a:pt x="2033" y="2525"/>
                  </a:lnTo>
                  <a:lnTo>
                    <a:pt x="2632" y="3787"/>
                  </a:lnTo>
                  <a:lnTo>
                    <a:pt x="3255" y="3493"/>
                  </a:lnTo>
                  <a:lnTo>
                    <a:pt x="2658" y="2229"/>
                  </a:lnTo>
                  <a:lnTo>
                    <a:pt x="4199" y="2326"/>
                  </a:lnTo>
                  <a:lnTo>
                    <a:pt x="4235" y="1677"/>
                  </a:lnTo>
                  <a:lnTo>
                    <a:pt x="2722" y="1611"/>
                  </a:lnTo>
                  <a:lnTo>
                    <a:pt x="3631" y="403"/>
                  </a:lnTo>
                  <a:lnTo>
                    <a:pt x="3108" y="17"/>
                  </a:lnTo>
                  <a:lnTo>
                    <a:pt x="2201" y="1263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785;p52">
              <a:extLst>
                <a:ext uri="{FF2B5EF4-FFF2-40B4-BE49-F238E27FC236}">
                  <a16:creationId xmlns:a16="http://schemas.microsoft.com/office/drawing/2014/main" id="{62F26707-F5D1-345C-E957-65A9AC949FC4}"/>
                </a:ext>
              </a:extLst>
            </p:cNvPr>
            <p:cNvSpPr/>
            <p:nvPr/>
          </p:nvSpPr>
          <p:spPr>
            <a:xfrm>
              <a:off x="3437000" y="3352700"/>
              <a:ext cx="105825" cy="94675"/>
            </a:xfrm>
            <a:custGeom>
              <a:avLst/>
              <a:gdLst/>
              <a:ahLst/>
              <a:cxnLst/>
              <a:rect l="l" t="t" r="r" b="b"/>
              <a:pathLst>
                <a:path w="4233" h="3787" extrusionOk="0">
                  <a:moveTo>
                    <a:pt x="1603" y="0"/>
                  </a:moveTo>
                  <a:lnTo>
                    <a:pt x="978" y="296"/>
                  </a:lnTo>
                  <a:lnTo>
                    <a:pt x="1575" y="1559"/>
                  </a:lnTo>
                  <a:lnTo>
                    <a:pt x="33" y="1471"/>
                  </a:lnTo>
                  <a:lnTo>
                    <a:pt x="0" y="2120"/>
                  </a:lnTo>
                  <a:lnTo>
                    <a:pt x="1525" y="2174"/>
                  </a:lnTo>
                  <a:lnTo>
                    <a:pt x="602" y="3394"/>
                  </a:lnTo>
                  <a:lnTo>
                    <a:pt x="1125" y="3780"/>
                  </a:lnTo>
                  <a:lnTo>
                    <a:pt x="2032" y="2525"/>
                  </a:lnTo>
                  <a:lnTo>
                    <a:pt x="2629" y="3787"/>
                  </a:lnTo>
                  <a:lnTo>
                    <a:pt x="3254" y="3493"/>
                  </a:lnTo>
                  <a:lnTo>
                    <a:pt x="2657" y="2229"/>
                  </a:lnTo>
                  <a:lnTo>
                    <a:pt x="4199" y="2326"/>
                  </a:lnTo>
                  <a:lnTo>
                    <a:pt x="4232" y="1677"/>
                  </a:lnTo>
                  <a:lnTo>
                    <a:pt x="2719" y="1611"/>
                  </a:lnTo>
                  <a:lnTo>
                    <a:pt x="3631" y="403"/>
                  </a:lnTo>
                  <a:lnTo>
                    <a:pt x="3107" y="17"/>
                  </a:lnTo>
                  <a:lnTo>
                    <a:pt x="2200" y="1263"/>
                  </a:lnTo>
                  <a:lnTo>
                    <a:pt x="1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786;p52">
              <a:extLst>
                <a:ext uri="{FF2B5EF4-FFF2-40B4-BE49-F238E27FC236}">
                  <a16:creationId xmlns:a16="http://schemas.microsoft.com/office/drawing/2014/main" id="{187F30DE-6DD7-7FD8-CEA9-A9E8001E6C6B}"/>
                </a:ext>
              </a:extLst>
            </p:cNvPr>
            <p:cNvSpPr/>
            <p:nvPr/>
          </p:nvSpPr>
          <p:spPr>
            <a:xfrm>
              <a:off x="3535275" y="3306225"/>
              <a:ext cx="105875" cy="94700"/>
            </a:xfrm>
            <a:custGeom>
              <a:avLst/>
              <a:gdLst/>
              <a:ahLst/>
              <a:cxnLst/>
              <a:rect l="l" t="t" r="r" b="b"/>
              <a:pathLst>
                <a:path w="4235" h="3788" extrusionOk="0">
                  <a:moveTo>
                    <a:pt x="1606" y="0"/>
                  </a:moveTo>
                  <a:lnTo>
                    <a:pt x="981" y="296"/>
                  </a:lnTo>
                  <a:lnTo>
                    <a:pt x="1578" y="1559"/>
                  </a:lnTo>
                  <a:lnTo>
                    <a:pt x="36" y="1471"/>
                  </a:lnTo>
                  <a:lnTo>
                    <a:pt x="0" y="2120"/>
                  </a:lnTo>
                  <a:lnTo>
                    <a:pt x="1528" y="2174"/>
                  </a:lnTo>
                  <a:lnTo>
                    <a:pt x="604" y="3394"/>
                  </a:lnTo>
                  <a:lnTo>
                    <a:pt x="1128" y="3780"/>
                  </a:lnTo>
                  <a:lnTo>
                    <a:pt x="2035" y="2525"/>
                  </a:lnTo>
                  <a:lnTo>
                    <a:pt x="2631" y="3787"/>
                  </a:lnTo>
                  <a:lnTo>
                    <a:pt x="3257" y="3493"/>
                  </a:lnTo>
                  <a:lnTo>
                    <a:pt x="2657" y="2229"/>
                  </a:lnTo>
                  <a:lnTo>
                    <a:pt x="4201" y="2326"/>
                  </a:lnTo>
                  <a:lnTo>
                    <a:pt x="4235" y="1677"/>
                  </a:lnTo>
                  <a:lnTo>
                    <a:pt x="2721" y="1611"/>
                  </a:lnTo>
                  <a:lnTo>
                    <a:pt x="3633" y="403"/>
                  </a:lnTo>
                  <a:lnTo>
                    <a:pt x="3110" y="17"/>
                  </a:lnTo>
                  <a:lnTo>
                    <a:pt x="2203" y="1263"/>
                  </a:lnTo>
                  <a:lnTo>
                    <a:pt x="16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787;p52">
              <a:extLst>
                <a:ext uri="{FF2B5EF4-FFF2-40B4-BE49-F238E27FC236}">
                  <a16:creationId xmlns:a16="http://schemas.microsoft.com/office/drawing/2014/main" id="{D523FDD6-F559-E6DE-14FE-93B5CCC2608C}"/>
                </a:ext>
              </a:extLst>
            </p:cNvPr>
            <p:cNvSpPr/>
            <p:nvPr/>
          </p:nvSpPr>
          <p:spPr>
            <a:xfrm>
              <a:off x="3633600" y="3259750"/>
              <a:ext cx="105900" cy="94700"/>
            </a:xfrm>
            <a:custGeom>
              <a:avLst/>
              <a:gdLst/>
              <a:ahLst/>
              <a:cxnLst/>
              <a:rect l="l" t="t" r="r" b="b"/>
              <a:pathLst>
                <a:path w="4236" h="3788" extrusionOk="0">
                  <a:moveTo>
                    <a:pt x="1604" y="0"/>
                  </a:moveTo>
                  <a:lnTo>
                    <a:pt x="981" y="296"/>
                  </a:lnTo>
                  <a:lnTo>
                    <a:pt x="1578" y="1559"/>
                  </a:lnTo>
                  <a:lnTo>
                    <a:pt x="1578" y="1559"/>
                  </a:lnTo>
                  <a:lnTo>
                    <a:pt x="34" y="1471"/>
                  </a:lnTo>
                  <a:lnTo>
                    <a:pt x="1" y="2120"/>
                  </a:lnTo>
                  <a:lnTo>
                    <a:pt x="1528" y="2174"/>
                  </a:lnTo>
                  <a:lnTo>
                    <a:pt x="602" y="3394"/>
                  </a:lnTo>
                  <a:lnTo>
                    <a:pt x="1126" y="3780"/>
                  </a:lnTo>
                  <a:lnTo>
                    <a:pt x="2033" y="2525"/>
                  </a:lnTo>
                  <a:lnTo>
                    <a:pt x="2632" y="3787"/>
                  </a:lnTo>
                  <a:lnTo>
                    <a:pt x="3255" y="3493"/>
                  </a:lnTo>
                  <a:lnTo>
                    <a:pt x="2658" y="2229"/>
                  </a:lnTo>
                  <a:lnTo>
                    <a:pt x="4200" y="2326"/>
                  </a:lnTo>
                  <a:lnTo>
                    <a:pt x="4235" y="1677"/>
                  </a:lnTo>
                  <a:lnTo>
                    <a:pt x="2722" y="1611"/>
                  </a:lnTo>
                  <a:lnTo>
                    <a:pt x="3631" y="403"/>
                  </a:lnTo>
                  <a:lnTo>
                    <a:pt x="3108" y="17"/>
                  </a:lnTo>
                  <a:lnTo>
                    <a:pt x="2201" y="1263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788;p52">
              <a:extLst>
                <a:ext uri="{FF2B5EF4-FFF2-40B4-BE49-F238E27FC236}">
                  <a16:creationId xmlns:a16="http://schemas.microsoft.com/office/drawing/2014/main" id="{2DF55245-CEEC-5AE6-1277-122BF2B08EA1}"/>
                </a:ext>
              </a:extLst>
            </p:cNvPr>
            <p:cNvSpPr/>
            <p:nvPr/>
          </p:nvSpPr>
          <p:spPr>
            <a:xfrm>
              <a:off x="3731950" y="3213275"/>
              <a:ext cx="105825" cy="94700"/>
            </a:xfrm>
            <a:custGeom>
              <a:avLst/>
              <a:gdLst/>
              <a:ahLst/>
              <a:cxnLst/>
              <a:rect l="l" t="t" r="r" b="b"/>
              <a:pathLst>
                <a:path w="4233" h="3788" extrusionOk="0">
                  <a:moveTo>
                    <a:pt x="1604" y="0"/>
                  </a:moveTo>
                  <a:lnTo>
                    <a:pt x="978" y="296"/>
                  </a:lnTo>
                  <a:lnTo>
                    <a:pt x="1575" y="1559"/>
                  </a:lnTo>
                  <a:lnTo>
                    <a:pt x="33" y="1471"/>
                  </a:lnTo>
                  <a:lnTo>
                    <a:pt x="0" y="2120"/>
                  </a:lnTo>
                  <a:lnTo>
                    <a:pt x="1525" y="2174"/>
                  </a:lnTo>
                  <a:lnTo>
                    <a:pt x="602" y="3394"/>
                  </a:lnTo>
                  <a:lnTo>
                    <a:pt x="1125" y="3780"/>
                  </a:lnTo>
                  <a:lnTo>
                    <a:pt x="2032" y="2525"/>
                  </a:lnTo>
                  <a:lnTo>
                    <a:pt x="2629" y="3787"/>
                  </a:lnTo>
                  <a:lnTo>
                    <a:pt x="3254" y="3493"/>
                  </a:lnTo>
                  <a:lnTo>
                    <a:pt x="2657" y="2229"/>
                  </a:lnTo>
                  <a:lnTo>
                    <a:pt x="2657" y="2229"/>
                  </a:lnTo>
                  <a:lnTo>
                    <a:pt x="4199" y="2326"/>
                  </a:lnTo>
                  <a:lnTo>
                    <a:pt x="4232" y="1677"/>
                  </a:lnTo>
                  <a:lnTo>
                    <a:pt x="2719" y="1611"/>
                  </a:lnTo>
                  <a:lnTo>
                    <a:pt x="3631" y="403"/>
                  </a:lnTo>
                  <a:lnTo>
                    <a:pt x="3107" y="17"/>
                  </a:lnTo>
                  <a:lnTo>
                    <a:pt x="2200" y="1263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789;p52">
              <a:extLst>
                <a:ext uri="{FF2B5EF4-FFF2-40B4-BE49-F238E27FC236}">
                  <a16:creationId xmlns:a16="http://schemas.microsoft.com/office/drawing/2014/main" id="{DF842A75-D586-0589-0F6E-960CD809325E}"/>
                </a:ext>
              </a:extLst>
            </p:cNvPr>
            <p:cNvSpPr/>
            <p:nvPr/>
          </p:nvSpPr>
          <p:spPr>
            <a:xfrm>
              <a:off x="4001250" y="3085925"/>
              <a:ext cx="105900" cy="94750"/>
            </a:xfrm>
            <a:custGeom>
              <a:avLst/>
              <a:gdLst/>
              <a:ahLst/>
              <a:cxnLst/>
              <a:rect l="l" t="t" r="r" b="b"/>
              <a:pathLst>
                <a:path w="4236" h="3790" extrusionOk="0">
                  <a:moveTo>
                    <a:pt x="1604" y="0"/>
                  </a:moveTo>
                  <a:lnTo>
                    <a:pt x="981" y="297"/>
                  </a:lnTo>
                  <a:lnTo>
                    <a:pt x="1578" y="1559"/>
                  </a:lnTo>
                  <a:lnTo>
                    <a:pt x="1578" y="1559"/>
                  </a:lnTo>
                  <a:lnTo>
                    <a:pt x="37" y="1471"/>
                  </a:lnTo>
                  <a:lnTo>
                    <a:pt x="1" y="2120"/>
                  </a:lnTo>
                  <a:lnTo>
                    <a:pt x="1528" y="2177"/>
                  </a:lnTo>
                  <a:lnTo>
                    <a:pt x="602" y="3394"/>
                  </a:lnTo>
                  <a:lnTo>
                    <a:pt x="1128" y="3780"/>
                  </a:lnTo>
                  <a:lnTo>
                    <a:pt x="2035" y="2525"/>
                  </a:lnTo>
                  <a:lnTo>
                    <a:pt x="2632" y="3790"/>
                  </a:lnTo>
                  <a:lnTo>
                    <a:pt x="3255" y="3494"/>
                  </a:lnTo>
                  <a:lnTo>
                    <a:pt x="2658" y="2231"/>
                  </a:lnTo>
                  <a:lnTo>
                    <a:pt x="4200" y="2328"/>
                  </a:lnTo>
                  <a:lnTo>
                    <a:pt x="4235" y="1680"/>
                  </a:lnTo>
                  <a:lnTo>
                    <a:pt x="2722" y="1613"/>
                  </a:lnTo>
                  <a:lnTo>
                    <a:pt x="3634" y="405"/>
                  </a:lnTo>
                  <a:lnTo>
                    <a:pt x="3108" y="19"/>
                  </a:lnTo>
                  <a:lnTo>
                    <a:pt x="2201" y="1265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790;p52">
              <a:extLst>
                <a:ext uri="{FF2B5EF4-FFF2-40B4-BE49-F238E27FC236}">
                  <a16:creationId xmlns:a16="http://schemas.microsoft.com/office/drawing/2014/main" id="{74F57AFA-67D5-5425-A519-5AA0C096034E}"/>
                </a:ext>
              </a:extLst>
            </p:cNvPr>
            <p:cNvSpPr/>
            <p:nvPr/>
          </p:nvSpPr>
          <p:spPr>
            <a:xfrm>
              <a:off x="3886000" y="703075"/>
              <a:ext cx="100675" cy="76775"/>
            </a:xfrm>
            <a:custGeom>
              <a:avLst/>
              <a:gdLst/>
              <a:ahLst/>
              <a:cxnLst/>
              <a:rect l="l" t="t" r="r" b="b"/>
              <a:pathLst>
                <a:path w="4027" h="3071" extrusionOk="0">
                  <a:moveTo>
                    <a:pt x="2603" y="1"/>
                  </a:moveTo>
                  <a:cubicBezTo>
                    <a:pt x="2416" y="1"/>
                    <a:pt x="2224" y="46"/>
                    <a:pt x="2042" y="141"/>
                  </a:cubicBezTo>
                  <a:lnTo>
                    <a:pt x="888" y="702"/>
                  </a:lnTo>
                  <a:cubicBezTo>
                    <a:pt x="265" y="998"/>
                    <a:pt x="0" y="1768"/>
                    <a:pt x="296" y="2391"/>
                  </a:cubicBezTo>
                  <a:cubicBezTo>
                    <a:pt x="533" y="2834"/>
                    <a:pt x="976" y="3071"/>
                    <a:pt x="1421" y="3071"/>
                  </a:cubicBezTo>
                  <a:cubicBezTo>
                    <a:pt x="1627" y="3071"/>
                    <a:pt x="1805" y="3042"/>
                    <a:pt x="1982" y="2952"/>
                  </a:cubicBezTo>
                  <a:lnTo>
                    <a:pt x="3138" y="2391"/>
                  </a:lnTo>
                  <a:cubicBezTo>
                    <a:pt x="3758" y="2064"/>
                    <a:pt x="4026" y="1325"/>
                    <a:pt x="3699" y="702"/>
                  </a:cubicBezTo>
                  <a:cubicBezTo>
                    <a:pt x="3490" y="263"/>
                    <a:pt x="3058" y="1"/>
                    <a:pt x="2603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91;p52">
              <a:extLst>
                <a:ext uri="{FF2B5EF4-FFF2-40B4-BE49-F238E27FC236}">
                  <a16:creationId xmlns:a16="http://schemas.microsoft.com/office/drawing/2014/main" id="{A5AB2449-D176-BA0B-0141-E538158C0E34}"/>
                </a:ext>
              </a:extLst>
            </p:cNvPr>
            <p:cNvSpPr/>
            <p:nvPr/>
          </p:nvSpPr>
          <p:spPr>
            <a:xfrm>
              <a:off x="3125225" y="788925"/>
              <a:ext cx="686800" cy="365400"/>
            </a:xfrm>
            <a:custGeom>
              <a:avLst/>
              <a:gdLst/>
              <a:ahLst/>
              <a:cxnLst/>
              <a:rect l="l" t="t" r="r" b="b"/>
              <a:pathLst>
                <a:path w="27472" h="14616" extrusionOk="0">
                  <a:moveTo>
                    <a:pt x="26048" y="1"/>
                  </a:moveTo>
                  <a:cubicBezTo>
                    <a:pt x="25860" y="1"/>
                    <a:pt x="25669" y="45"/>
                    <a:pt x="25487" y="141"/>
                  </a:cubicBezTo>
                  <a:lnTo>
                    <a:pt x="889" y="12218"/>
                  </a:lnTo>
                  <a:cubicBezTo>
                    <a:pt x="266" y="12543"/>
                    <a:pt x="1" y="13284"/>
                    <a:pt x="325" y="13905"/>
                  </a:cubicBezTo>
                  <a:cubicBezTo>
                    <a:pt x="533" y="14350"/>
                    <a:pt x="976" y="14615"/>
                    <a:pt x="1450" y="14615"/>
                  </a:cubicBezTo>
                  <a:cubicBezTo>
                    <a:pt x="1627" y="14615"/>
                    <a:pt x="1805" y="14556"/>
                    <a:pt x="1983" y="14468"/>
                  </a:cubicBezTo>
                  <a:lnTo>
                    <a:pt x="26583" y="2391"/>
                  </a:lnTo>
                  <a:cubicBezTo>
                    <a:pt x="27203" y="2095"/>
                    <a:pt x="27471" y="1325"/>
                    <a:pt x="27144" y="702"/>
                  </a:cubicBezTo>
                  <a:cubicBezTo>
                    <a:pt x="26935" y="263"/>
                    <a:pt x="26503" y="1"/>
                    <a:pt x="26048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92;p52">
              <a:extLst>
                <a:ext uri="{FF2B5EF4-FFF2-40B4-BE49-F238E27FC236}">
                  <a16:creationId xmlns:a16="http://schemas.microsoft.com/office/drawing/2014/main" id="{74D99691-C562-B7C7-D425-3775AAF23ACA}"/>
                </a:ext>
              </a:extLst>
            </p:cNvPr>
            <p:cNvSpPr/>
            <p:nvPr/>
          </p:nvSpPr>
          <p:spPr>
            <a:xfrm>
              <a:off x="3290225" y="3745675"/>
              <a:ext cx="659425" cy="378475"/>
            </a:xfrm>
            <a:custGeom>
              <a:avLst/>
              <a:gdLst/>
              <a:ahLst/>
              <a:cxnLst/>
              <a:rect l="l" t="t" r="r" b="b"/>
              <a:pathLst>
                <a:path w="26377" h="15139" extrusionOk="0">
                  <a:moveTo>
                    <a:pt x="23503" y="0"/>
                  </a:moveTo>
                  <a:cubicBezTo>
                    <a:pt x="23135" y="0"/>
                    <a:pt x="22762" y="80"/>
                    <a:pt x="22410" y="247"/>
                  </a:cubicBezTo>
                  <a:lnTo>
                    <a:pt x="1748" y="10371"/>
                  </a:lnTo>
                  <a:cubicBezTo>
                    <a:pt x="505" y="10963"/>
                    <a:pt x="1" y="12474"/>
                    <a:pt x="623" y="13717"/>
                  </a:cubicBezTo>
                  <a:cubicBezTo>
                    <a:pt x="1038" y="14605"/>
                    <a:pt x="1926" y="15138"/>
                    <a:pt x="2873" y="15138"/>
                  </a:cubicBezTo>
                  <a:cubicBezTo>
                    <a:pt x="3228" y="15138"/>
                    <a:pt x="3612" y="15048"/>
                    <a:pt x="3967" y="14871"/>
                  </a:cubicBezTo>
                  <a:lnTo>
                    <a:pt x="24601" y="4778"/>
                  </a:lnTo>
                  <a:cubicBezTo>
                    <a:pt x="25844" y="4155"/>
                    <a:pt x="26377" y="2646"/>
                    <a:pt x="25754" y="1403"/>
                  </a:cubicBezTo>
                  <a:cubicBezTo>
                    <a:pt x="25330" y="512"/>
                    <a:pt x="24434" y="0"/>
                    <a:pt x="23503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93;p52">
              <a:extLst>
                <a:ext uri="{FF2B5EF4-FFF2-40B4-BE49-F238E27FC236}">
                  <a16:creationId xmlns:a16="http://schemas.microsoft.com/office/drawing/2014/main" id="{2F4FC545-A703-3B86-B70A-4E06F8BE6100}"/>
                </a:ext>
              </a:extLst>
            </p:cNvPr>
            <p:cNvSpPr/>
            <p:nvPr/>
          </p:nvSpPr>
          <p:spPr>
            <a:xfrm>
              <a:off x="3367200" y="1499550"/>
              <a:ext cx="489925" cy="736000"/>
            </a:xfrm>
            <a:custGeom>
              <a:avLst/>
              <a:gdLst/>
              <a:ahLst/>
              <a:cxnLst/>
              <a:rect l="l" t="t" r="r" b="b"/>
              <a:pathLst>
                <a:path w="19597" h="29440" extrusionOk="0">
                  <a:moveTo>
                    <a:pt x="19161" y="0"/>
                  </a:moveTo>
                  <a:cubicBezTo>
                    <a:pt x="18986" y="0"/>
                    <a:pt x="18812" y="110"/>
                    <a:pt x="18739" y="280"/>
                  </a:cubicBezTo>
                  <a:lnTo>
                    <a:pt x="8911" y="28255"/>
                  </a:lnTo>
                  <a:lnTo>
                    <a:pt x="741" y="20085"/>
                  </a:lnTo>
                  <a:cubicBezTo>
                    <a:pt x="667" y="20011"/>
                    <a:pt x="563" y="19973"/>
                    <a:pt x="460" y="19973"/>
                  </a:cubicBezTo>
                  <a:cubicBezTo>
                    <a:pt x="356" y="19973"/>
                    <a:pt x="252" y="20011"/>
                    <a:pt x="178" y="20085"/>
                  </a:cubicBezTo>
                  <a:cubicBezTo>
                    <a:pt x="0" y="20263"/>
                    <a:pt x="0" y="20528"/>
                    <a:pt x="178" y="20677"/>
                  </a:cubicBezTo>
                  <a:lnTo>
                    <a:pt x="8793" y="29321"/>
                  </a:lnTo>
                  <a:cubicBezTo>
                    <a:pt x="8881" y="29380"/>
                    <a:pt x="8971" y="29439"/>
                    <a:pt x="9089" y="29439"/>
                  </a:cubicBezTo>
                  <a:cubicBezTo>
                    <a:pt x="9118" y="29439"/>
                    <a:pt x="9148" y="29439"/>
                    <a:pt x="9177" y="29409"/>
                  </a:cubicBezTo>
                  <a:cubicBezTo>
                    <a:pt x="9326" y="29380"/>
                    <a:pt x="9414" y="29290"/>
                    <a:pt x="9473" y="29143"/>
                  </a:cubicBezTo>
                  <a:lnTo>
                    <a:pt x="19537" y="548"/>
                  </a:lnTo>
                  <a:cubicBezTo>
                    <a:pt x="19597" y="340"/>
                    <a:pt x="19478" y="103"/>
                    <a:pt x="19272" y="15"/>
                  </a:cubicBezTo>
                  <a:cubicBezTo>
                    <a:pt x="19236" y="5"/>
                    <a:pt x="19199" y="0"/>
                    <a:pt x="19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794;p52">
              <a:extLst>
                <a:ext uri="{FF2B5EF4-FFF2-40B4-BE49-F238E27FC236}">
                  <a16:creationId xmlns:a16="http://schemas.microsoft.com/office/drawing/2014/main" id="{FD9804F8-40A1-6FB4-5385-A968029C97E3}"/>
                </a:ext>
              </a:extLst>
            </p:cNvPr>
            <p:cNvSpPr/>
            <p:nvPr/>
          </p:nvSpPr>
          <p:spPr>
            <a:xfrm>
              <a:off x="1403125" y="1622700"/>
              <a:ext cx="1537825" cy="1959025"/>
            </a:xfrm>
            <a:custGeom>
              <a:avLst/>
              <a:gdLst/>
              <a:ahLst/>
              <a:cxnLst/>
              <a:rect l="l" t="t" r="r" b="b"/>
              <a:pathLst>
                <a:path w="61513" h="78361" extrusionOk="0">
                  <a:moveTo>
                    <a:pt x="58685" y="0"/>
                  </a:moveTo>
                  <a:cubicBezTo>
                    <a:pt x="58215" y="0"/>
                    <a:pt x="57733" y="121"/>
                    <a:pt x="57281" y="387"/>
                  </a:cubicBezTo>
                  <a:lnTo>
                    <a:pt x="1421" y="28184"/>
                  </a:lnTo>
                  <a:cubicBezTo>
                    <a:pt x="533" y="28686"/>
                    <a:pt x="0" y="29605"/>
                    <a:pt x="0" y="30611"/>
                  </a:cubicBezTo>
                  <a:lnTo>
                    <a:pt x="0" y="75547"/>
                  </a:lnTo>
                  <a:cubicBezTo>
                    <a:pt x="0" y="77183"/>
                    <a:pt x="1358" y="78361"/>
                    <a:pt x="2828" y="78361"/>
                  </a:cubicBezTo>
                  <a:cubicBezTo>
                    <a:pt x="3299" y="78361"/>
                    <a:pt x="3781" y="78240"/>
                    <a:pt x="4234" y="77974"/>
                  </a:cubicBezTo>
                  <a:lnTo>
                    <a:pt x="60092" y="50089"/>
                  </a:lnTo>
                  <a:cubicBezTo>
                    <a:pt x="60980" y="49585"/>
                    <a:pt x="61513" y="48638"/>
                    <a:pt x="61513" y="47631"/>
                  </a:cubicBezTo>
                  <a:lnTo>
                    <a:pt x="61513" y="2814"/>
                  </a:lnTo>
                  <a:cubicBezTo>
                    <a:pt x="61513" y="1178"/>
                    <a:pt x="60154" y="0"/>
                    <a:pt x="58685" y="0"/>
                  </a:cubicBez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795;p52">
              <a:extLst>
                <a:ext uri="{FF2B5EF4-FFF2-40B4-BE49-F238E27FC236}">
                  <a16:creationId xmlns:a16="http://schemas.microsoft.com/office/drawing/2014/main" id="{16961B47-CE15-E5C4-0C8F-71F91A013332}"/>
                </a:ext>
              </a:extLst>
            </p:cNvPr>
            <p:cNvSpPr/>
            <p:nvPr/>
          </p:nvSpPr>
          <p:spPr>
            <a:xfrm>
              <a:off x="1438625" y="1628625"/>
              <a:ext cx="1537125" cy="1959025"/>
            </a:xfrm>
            <a:custGeom>
              <a:avLst/>
              <a:gdLst/>
              <a:ahLst/>
              <a:cxnLst/>
              <a:rect l="l" t="t" r="r" b="b"/>
              <a:pathLst>
                <a:path w="61485" h="78361" extrusionOk="0">
                  <a:moveTo>
                    <a:pt x="58657" y="0"/>
                  </a:moveTo>
                  <a:cubicBezTo>
                    <a:pt x="58186" y="0"/>
                    <a:pt x="57704" y="121"/>
                    <a:pt x="57251" y="387"/>
                  </a:cubicBezTo>
                  <a:lnTo>
                    <a:pt x="1393" y="28184"/>
                  </a:lnTo>
                  <a:cubicBezTo>
                    <a:pt x="534" y="28686"/>
                    <a:pt x="1" y="29633"/>
                    <a:pt x="1" y="30640"/>
                  </a:cubicBezTo>
                  <a:lnTo>
                    <a:pt x="1" y="75547"/>
                  </a:lnTo>
                  <a:cubicBezTo>
                    <a:pt x="1" y="77183"/>
                    <a:pt x="1343" y="78360"/>
                    <a:pt x="2804" y="78360"/>
                  </a:cubicBezTo>
                  <a:cubicBezTo>
                    <a:pt x="3272" y="78360"/>
                    <a:pt x="3752" y="78240"/>
                    <a:pt x="4204" y="77974"/>
                  </a:cubicBezTo>
                  <a:lnTo>
                    <a:pt x="60093" y="50089"/>
                  </a:lnTo>
                  <a:cubicBezTo>
                    <a:pt x="60952" y="49585"/>
                    <a:pt x="61485" y="48668"/>
                    <a:pt x="61485" y="47662"/>
                  </a:cubicBezTo>
                  <a:lnTo>
                    <a:pt x="61485" y="2814"/>
                  </a:lnTo>
                  <a:cubicBezTo>
                    <a:pt x="61485" y="1178"/>
                    <a:pt x="60127" y="0"/>
                    <a:pt x="58657" y="0"/>
                  </a:cubicBez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96;p52">
              <a:extLst>
                <a:ext uri="{FF2B5EF4-FFF2-40B4-BE49-F238E27FC236}">
                  <a16:creationId xmlns:a16="http://schemas.microsoft.com/office/drawing/2014/main" id="{C522D717-DEB9-4C07-7BBD-9E14C32E64A4}"/>
                </a:ext>
              </a:extLst>
            </p:cNvPr>
            <p:cNvSpPr/>
            <p:nvPr/>
          </p:nvSpPr>
          <p:spPr>
            <a:xfrm>
              <a:off x="1607375" y="2759475"/>
              <a:ext cx="1286225" cy="740775"/>
            </a:xfrm>
            <a:custGeom>
              <a:avLst/>
              <a:gdLst/>
              <a:ahLst/>
              <a:cxnLst/>
              <a:rect l="l" t="t" r="r" b="b"/>
              <a:pathLst>
                <a:path w="51449" h="29631" extrusionOk="0">
                  <a:moveTo>
                    <a:pt x="51389" y="1"/>
                  </a:moveTo>
                  <a:lnTo>
                    <a:pt x="0" y="25487"/>
                  </a:lnTo>
                  <a:lnTo>
                    <a:pt x="31" y="29631"/>
                  </a:lnTo>
                  <a:lnTo>
                    <a:pt x="51448" y="4145"/>
                  </a:lnTo>
                  <a:lnTo>
                    <a:pt x="51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97;p52">
              <a:extLst>
                <a:ext uri="{FF2B5EF4-FFF2-40B4-BE49-F238E27FC236}">
                  <a16:creationId xmlns:a16="http://schemas.microsoft.com/office/drawing/2014/main" id="{1B0AB22F-528D-8946-AC54-2B6AC3C5C68D}"/>
                </a:ext>
              </a:extLst>
            </p:cNvPr>
            <p:cNvSpPr/>
            <p:nvPr/>
          </p:nvSpPr>
          <p:spPr>
            <a:xfrm>
              <a:off x="1607375" y="2571500"/>
              <a:ext cx="1286225" cy="740775"/>
            </a:xfrm>
            <a:custGeom>
              <a:avLst/>
              <a:gdLst/>
              <a:ahLst/>
              <a:cxnLst/>
              <a:rect l="l" t="t" r="r" b="b"/>
              <a:pathLst>
                <a:path w="51449" h="29631" extrusionOk="0">
                  <a:moveTo>
                    <a:pt x="51389" y="1"/>
                  </a:moveTo>
                  <a:lnTo>
                    <a:pt x="0" y="25458"/>
                  </a:lnTo>
                  <a:lnTo>
                    <a:pt x="31" y="29631"/>
                  </a:lnTo>
                  <a:lnTo>
                    <a:pt x="51448" y="4145"/>
                  </a:lnTo>
                  <a:lnTo>
                    <a:pt x="51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798;p52">
              <a:extLst>
                <a:ext uri="{FF2B5EF4-FFF2-40B4-BE49-F238E27FC236}">
                  <a16:creationId xmlns:a16="http://schemas.microsoft.com/office/drawing/2014/main" id="{CFCD8F02-FD11-47BE-7E19-74481C46D6C0}"/>
                </a:ext>
              </a:extLst>
            </p:cNvPr>
            <p:cNvSpPr/>
            <p:nvPr/>
          </p:nvSpPr>
          <p:spPr>
            <a:xfrm>
              <a:off x="1607375" y="2376000"/>
              <a:ext cx="475900" cy="501550"/>
            </a:xfrm>
            <a:custGeom>
              <a:avLst/>
              <a:gdLst/>
              <a:ahLst/>
              <a:cxnLst/>
              <a:rect l="l" t="t" r="r" b="b"/>
              <a:pathLst>
                <a:path w="19036" h="20062" extrusionOk="0">
                  <a:moveTo>
                    <a:pt x="18024" y="0"/>
                  </a:moveTo>
                  <a:cubicBezTo>
                    <a:pt x="17887" y="0"/>
                    <a:pt x="17748" y="30"/>
                    <a:pt x="17614" y="93"/>
                  </a:cubicBezTo>
                  <a:lnTo>
                    <a:pt x="505" y="8590"/>
                  </a:lnTo>
                  <a:cubicBezTo>
                    <a:pt x="178" y="8737"/>
                    <a:pt x="0" y="9064"/>
                    <a:pt x="0" y="9419"/>
                  </a:cubicBezTo>
                  <a:lnTo>
                    <a:pt x="31" y="19129"/>
                  </a:lnTo>
                  <a:cubicBezTo>
                    <a:pt x="31" y="19658"/>
                    <a:pt x="479" y="20062"/>
                    <a:pt x="971" y="20062"/>
                  </a:cubicBezTo>
                  <a:cubicBezTo>
                    <a:pt x="1111" y="20062"/>
                    <a:pt x="1255" y="20029"/>
                    <a:pt x="1393" y="19957"/>
                  </a:cubicBezTo>
                  <a:lnTo>
                    <a:pt x="18502" y="11461"/>
                  </a:lnTo>
                  <a:cubicBezTo>
                    <a:pt x="18827" y="11314"/>
                    <a:pt x="19035" y="10987"/>
                    <a:pt x="19035" y="10632"/>
                  </a:cubicBezTo>
                  <a:lnTo>
                    <a:pt x="18976" y="922"/>
                  </a:lnTo>
                  <a:cubicBezTo>
                    <a:pt x="18976" y="389"/>
                    <a:pt x="18520" y="0"/>
                    <a:pt x="18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99;p52">
              <a:extLst>
                <a:ext uri="{FF2B5EF4-FFF2-40B4-BE49-F238E27FC236}">
                  <a16:creationId xmlns:a16="http://schemas.microsoft.com/office/drawing/2014/main" id="{B3E743BF-FAB5-5592-B657-92BFCC85FD2F}"/>
                </a:ext>
              </a:extLst>
            </p:cNvPr>
            <p:cNvSpPr/>
            <p:nvPr/>
          </p:nvSpPr>
          <p:spPr>
            <a:xfrm>
              <a:off x="1483800" y="1328600"/>
              <a:ext cx="488450" cy="468850"/>
            </a:xfrm>
            <a:custGeom>
              <a:avLst/>
              <a:gdLst/>
              <a:ahLst/>
              <a:cxnLst/>
              <a:rect l="l" t="t" r="r" b="b"/>
              <a:pathLst>
                <a:path w="19538" h="18754" extrusionOk="0">
                  <a:moveTo>
                    <a:pt x="7115" y="1"/>
                  </a:moveTo>
                  <a:cubicBezTo>
                    <a:pt x="5137" y="1"/>
                    <a:pt x="3104" y="573"/>
                    <a:pt x="1095" y="1703"/>
                  </a:cubicBezTo>
                  <a:cubicBezTo>
                    <a:pt x="297" y="2145"/>
                    <a:pt x="1" y="3183"/>
                    <a:pt x="444" y="3981"/>
                  </a:cubicBezTo>
                  <a:cubicBezTo>
                    <a:pt x="767" y="4528"/>
                    <a:pt x="1340" y="4839"/>
                    <a:pt x="1935" y="4839"/>
                  </a:cubicBezTo>
                  <a:cubicBezTo>
                    <a:pt x="2210" y="4839"/>
                    <a:pt x="2490" y="4773"/>
                    <a:pt x="2753" y="4632"/>
                  </a:cubicBezTo>
                  <a:cubicBezTo>
                    <a:pt x="4234" y="3795"/>
                    <a:pt x="5714" y="3367"/>
                    <a:pt x="7120" y="3367"/>
                  </a:cubicBezTo>
                  <a:cubicBezTo>
                    <a:pt x="7849" y="3367"/>
                    <a:pt x="8558" y="3482"/>
                    <a:pt x="9237" y="3715"/>
                  </a:cubicBezTo>
                  <a:cubicBezTo>
                    <a:pt x="11455" y="4454"/>
                    <a:pt x="13291" y="6349"/>
                    <a:pt x="14534" y="9221"/>
                  </a:cubicBezTo>
                  <a:cubicBezTo>
                    <a:pt x="15541" y="11500"/>
                    <a:pt x="16073" y="14135"/>
                    <a:pt x="16133" y="17124"/>
                  </a:cubicBezTo>
                  <a:cubicBezTo>
                    <a:pt x="16163" y="18012"/>
                    <a:pt x="16902" y="18753"/>
                    <a:pt x="17821" y="18753"/>
                  </a:cubicBezTo>
                  <a:lnTo>
                    <a:pt x="17880" y="18753"/>
                  </a:lnTo>
                  <a:cubicBezTo>
                    <a:pt x="18797" y="18722"/>
                    <a:pt x="19538" y="17953"/>
                    <a:pt x="19507" y="17006"/>
                  </a:cubicBezTo>
                  <a:cubicBezTo>
                    <a:pt x="19420" y="13631"/>
                    <a:pt x="18768" y="10552"/>
                    <a:pt x="17613" y="7888"/>
                  </a:cubicBezTo>
                  <a:cubicBezTo>
                    <a:pt x="15986" y="4130"/>
                    <a:pt x="13468" y="1584"/>
                    <a:pt x="10302" y="518"/>
                  </a:cubicBezTo>
                  <a:cubicBezTo>
                    <a:pt x="9265" y="172"/>
                    <a:pt x="8198" y="1"/>
                    <a:pt x="7115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800;p52">
              <a:extLst>
                <a:ext uri="{FF2B5EF4-FFF2-40B4-BE49-F238E27FC236}">
                  <a16:creationId xmlns:a16="http://schemas.microsoft.com/office/drawing/2014/main" id="{CB6B4228-1AC7-F43B-CDA6-7CD1174FCD6A}"/>
                </a:ext>
              </a:extLst>
            </p:cNvPr>
            <p:cNvSpPr/>
            <p:nvPr/>
          </p:nvSpPr>
          <p:spPr>
            <a:xfrm>
              <a:off x="1468225" y="1098350"/>
              <a:ext cx="655000" cy="625100"/>
            </a:xfrm>
            <a:custGeom>
              <a:avLst/>
              <a:gdLst/>
              <a:ahLst/>
              <a:cxnLst/>
              <a:rect l="l" t="t" r="r" b="b"/>
              <a:pathLst>
                <a:path w="26200" h="25004" extrusionOk="0">
                  <a:moveTo>
                    <a:pt x="9061" y="0"/>
                  </a:moveTo>
                  <a:cubicBezTo>
                    <a:pt x="6450" y="0"/>
                    <a:pt x="3770" y="726"/>
                    <a:pt x="1126" y="2179"/>
                  </a:cubicBezTo>
                  <a:cubicBezTo>
                    <a:pt x="297" y="2593"/>
                    <a:pt x="1" y="3631"/>
                    <a:pt x="446" y="4429"/>
                  </a:cubicBezTo>
                  <a:cubicBezTo>
                    <a:pt x="750" y="4998"/>
                    <a:pt x="1320" y="5316"/>
                    <a:pt x="1916" y="5316"/>
                  </a:cubicBezTo>
                  <a:cubicBezTo>
                    <a:pt x="2187" y="5316"/>
                    <a:pt x="2465" y="5249"/>
                    <a:pt x="2724" y="5111"/>
                  </a:cubicBezTo>
                  <a:cubicBezTo>
                    <a:pt x="4857" y="3941"/>
                    <a:pt x="7001" y="3348"/>
                    <a:pt x="9065" y="3348"/>
                  </a:cubicBezTo>
                  <a:cubicBezTo>
                    <a:pt x="10239" y="3348"/>
                    <a:pt x="11388" y="3540"/>
                    <a:pt x="12493" y="3927"/>
                  </a:cubicBezTo>
                  <a:cubicBezTo>
                    <a:pt x="15839" y="5080"/>
                    <a:pt x="18622" y="7981"/>
                    <a:pt x="20485" y="12274"/>
                  </a:cubicBezTo>
                  <a:cubicBezTo>
                    <a:pt x="21878" y="15500"/>
                    <a:pt x="22648" y="19229"/>
                    <a:pt x="22825" y="23405"/>
                  </a:cubicBezTo>
                  <a:cubicBezTo>
                    <a:pt x="22854" y="24293"/>
                    <a:pt x="23595" y="25003"/>
                    <a:pt x="24483" y="25003"/>
                  </a:cubicBezTo>
                  <a:lnTo>
                    <a:pt x="24570" y="25003"/>
                  </a:lnTo>
                  <a:cubicBezTo>
                    <a:pt x="25489" y="24972"/>
                    <a:pt x="26200" y="24174"/>
                    <a:pt x="26169" y="23255"/>
                  </a:cubicBezTo>
                  <a:cubicBezTo>
                    <a:pt x="25991" y="18697"/>
                    <a:pt x="25103" y="14552"/>
                    <a:pt x="23564" y="10941"/>
                  </a:cubicBezTo>
                  <a:cubicBezTo>
                    <a:pt x="21314" y="5762"/>
                    <a:pt x="17852" y="2238"/>
                    <a:pt x="13589" y="758"/>
                  </a:cubicBezTo>
                  <a:cubicBezTo>
                    <a:pt x="12118" y="253"/>
                    <a:pt x="10601" y="0"/>
                    <a:pt x="9061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801;p52">
              <a:extLst>
                <a:ext uri="{FF2B5EF4-FFF2-40B4-BE49-F238E27FC236}">
                  <a16:creationId xmlns:a16="http://schemas.microsoft.com/office/drawing/2014/main" id="{6C994913-9F42-8318-A00C-11137813A174}"/>
                </a:ext>
              </a:extLst>
            </p:cNvPr>
            <p:cNvSpPr/>
            <p:nvPr/>
          </p:nvSpPr>
          <p:spPr>
            <a:xfrm>
              <a:off x="1461600" y="876400"/>
              <a:ext cx="808150" cy="773750"/>
            </a:xfrm>
            <a:custGeom>
              <a:avLst/>
              <a:gdLst/>
              <a:ahLst/>
              <a:cxnLst/>
              <a:rect l="l" t="t" r="r" b="b"/>
              <a:pathLst>
                <a:path w="32326" h="30950" extrusionOk="0">
                  <a:moveTo>
                    <a:pt x="10690" y="0"/>
                  </a:moveTo>
                  <a:cubicBezTo>
                    <a:pt x="7568" y="0"/>
                    <a:pt x="4345" y="822"/>
                    <a:pt x="1154" y="2444"/>
                  </a:cubicBezTo>
                  <a:cubicBezTo>
                    <a:pt x="356" y="2858"/>
                    <a:pt x="1" y="3893"/>
                    <a:pt x="444" y="4694"/>
                  </a:cubicBezTo>
                  <a:cubicBezTo>
                    <a:pt x="736" y="5279"/>
                    <a:pt x="1324" y="5612"/>
                    <a:pt x="1935" y="5612"/>
                  </a:cubicBezTo>
                  <a:cubicBezTo>
                    <a:pt x="2190" y="5612"/>
                    <a:pt x="2449" y="5554"/>
                    <a:pt x="2693" y="5432"/>
                  </a:cubicBezTo>
                  <a:cubicBezTo>
                    <a:pt x="5391" y="4047"/>
                    <a:pt x="8101" y="3358"/>
                    <a:pt x="10704" y="3358"/>
                  </a:cubicBezTo>
                  <a:cubicBezTo>
                    <a:pt x="12328" y="3358"/>
                    <a:pt x="13910" y="3626"/>
                    <a:pt x="15422" y="4161"/>
                  </a:cubicBezTo>
                  <a:cubicBezTo>
                    <a:pt x="19834" y="5759"/>
                    <a:pt x="23445" y="9577"/>
                    <a:pt x="25873" y="15173"/>
                  </a:cubicBezTo>
                  <a:cubicBezTo>
                    <a:pt x="27649" y="19286"/>
                    <a:pt x="28684" y="24053"/>
                    <a:pt x="28951" y="29351"/>
                  </a:cubicBezTo>
                  <a:cubicBezTo>
                    <a:pt x="28980" y="30239"/>
                    <a:pt x="29721" y="30949"/>
                    <a:pt x="30609" y="30949"/>
                  </a:cubicBezTo>
                  <a:lnTo>
                    <a:pt x="30697" y="30949"/>
                  </a:lnTo>
                  <a:cubicBezTo>
                    <a:pt x="31615" y="30890"/>
                    <a:pt x="32326" y="30120"/>
                    <a:pt x="32295" y="29173"/>
                  </a:cubicBezTo>
                  <a:cubicBezTo>
                    <a:pt x="32030" y="23490"/>
                    <a:pt x="30905" y="18339"/>
                    <a:pt x="28951" y="13839"/>
                  </a:cubicBezTo>
                  <a:cubicBezTo>
                    <a:pt x="26138" y="7358"/>
                    <a:pt x="21847" y="2918"/>
                    <a:pt x="16547" y="1023"/>
                  </a:cubicBezTo>
                  <a:cubicBezTo>
                    <a:pt x="14660" y="339"/>
                    <a:pt x="12696" y="0"/>
                    <a:pt x="10690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802;p52">
              <a:extLst>
                <a:ext uri="{FF2B5EF4-FFF2-40B4-BE49-F238E27FC236}">
                  <a16:creationId xmlns:a16="http://schemas.microsoft.com/office/drawing/2014/main" id="{4C9F9CDC-F0C8-6E1E-3D31-2A540F5BD5CA}"/>
                </a:ext>
              </a:extLst>
            </p:cNvPr>
            <p:cNvSpPr/>
            <p:nvPr/>
          </p:nvSpPr>
          <p:spPr>
            <a:xfrm>
              <a:off x="1485275" y="610475"/>
              <a:ext cx="962100" cy="909425"/>
            </a:xfrm>
            <a:custGeom>
              <a:avLst/>
              <a:gdLst/>
              <a:ahLst/>
              <a:cxnLst/>
              <a:rect l="l" t="t" r="r" b="b"/>
              <a:pathLst>
                <a:path w="38484" h="36377" extrusionOk="0">
                  <a:moveTo>
                    <a:pt x="10877" y="1"/>
                  </a:moveTo>
                  <a:cubicBezTo>
                    <a:pt x="7762" y="1"/>
                    <a:pt x="4533" y="638"/>
                    <a:pt x="1273" y="1951"/>
                  </a:cubicBezTo>
                  <a:cubicBezTo>
                    <a:pt x="415" y="2306"/>
                    <a:pt x="1" y="3282"/>
                    <a:pt x="325" y="4141"/>
                  </a:cubicBezTo>
                  <a:cubicBezTo>
                    <a:pt x="594" y="4790"/>
                    <a:pt x="1220" y="5185"/>
                    <a:pt x="1879" y="5185"/>
                  </a:cubicBezTo>
                  <a:cubicBezTo>
                    <a:pt x="2092" y="5185"/>
                    <a:pt x="2307" y="5144"/>
                    <a:pt x="2516" y="5058"/>
                  </a:cubicBezTo>
                  <a:cubicBezTo>
                    <a:pt x="5380" y="3908"/>
                    <a:pt x="8194" y="3348"/>
                    <a:pt x="10897" y="3348"/>
                  </a:cubicBezTo>
                  <a:cubicBezTo>
                    <a:pt x="19399" y="3348"/>
                    <a:pt x="26806" y="8892"/>
                    <a:pt x="31230" y="19089"/>
                  </a:cubicBezTo>
                  <a:cubicBezTo>
                    <a:pt x="33273" y="23766"/>
                    <a:pt x="34545" y="29066"/>
                    <a:pt x="35050" y="34868"/>
                  </a:cubicBezTo>
                  <a:cubicBezTo>
                    <a:pt x="35137" y="35725"/>
                    <a:pt x="35878" y="36376"/>
                    <a:pt x="36736" y="36376"/>
                  </a:cubicBezTo>
                  <a:lnTo>
                    <a:pt x="36885" y="36376"/>
                  </a:lnTo>
                  <a:cubicBezTo>
                    <a:pt x="37801" y="36289"/>
                    <a:pt x="38483" y="35488"/>
                    <a:pt x="38393" y="34572"/>
                  </a:cubicBezTo>
                  <a:cubicBezTo>
                    <a:pt x="37860" y="28415"/>
                    <a:pt x="36470" y="22759"/>
                    <a:pt x="34308" y="17758"/>
                  </a:cubicBezTo>
                  <a:cubicBezTo>
                    <a:pt x="29365" y="6321"/>
                    <a:pt x="20688" y="1"/>
                    <a:pt x="10877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803;p52">
              <a:extLst>
                <a:ext uri="{FF2B5EF4-FFF2-40B4-BE49-F238E27FC236}">
                  <a16:creationId xmlns:a16="http://schemas.microsoft.com/office/drawing/2014/main" id="{438DF7D5-6A3D-C7B6-D99B-6D0E446E1145}"/>
                </a:ext>
              </a:extLst>
            </p:cNvPr>
            <p:cNvSpPr/>
            <p:nvPr/>
          </p:nvSpPr>
          <p:spPr>
            <a:xfrm>
              <a:off x="1535250" y="1645625"/>
              <a:ext cx="189450" cy="270900"/>
            </a:xfrm>
            <a:custGeom>
              <a:avLst/>
              <a:gdLst/>
              <a:ahLst/>
              <a:cxnLst/>
              <a:rect l="l" t="t" r="r" b="b"/>
              <a:pathLst>
                <a:path w="7578" h="10836" extrusionOk="0">
                  <a:moveTo>
                    <a:pt x="4609" y="1"/>
                  </a:moveTo>
                  <a:cubicBezTo>
                    <a:pt x="4482" y="1"/>
                    <a:pt x="4351" y="11"/>
                    <a:pt x="4218" y="33"/>
                  </a:cubicBezTo>
                  <a:cubicBezTo>
                    <a:pt x="2265" y="329"/>
                    <a:pt x="489" y="2994"/>
                    <a:pt x="252" y="5982"/>
                  </a:cubicBezTo>
                  <a:cubicBezTo>
                    <a:pt x="1" y="8760"/>
                    <a:pt x="1212" y="10836"/>
                    <a:pt x="3000" y="10836"/>
                  </a:cubicBezTo>
                  <a:cubicBezTo>
                    <a:pt x="3117" y="10836"/>
                    <a:pt x="3237" y="10827"/>
                    <a:pt x="3359" y="10808"/>
                  </a:cubicBezTo>
                  <a:cubicBezTo>
                    <a:pt x="5312" y="10482"/>
                    <a:pt x="7089" y="7818"/>
                    <a:pt x="7356" y="4857"/>
                  </a:cubicBezTo>
                  <a:cubicBezTo>
                    <a:pt x="7577" y="2069"/>
                    <a:pt x="6380" y="1"/>
                    <a:pt x="4609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804;p52">
              <a:extLst>
                <a:ext uri="{FF2B5EF4-FFF2-40B4-BE49-F238E27FC236}">
                  <a16:creationId xmlns:a16="http://schemas.microsoft.com/office/drawing/2014/main" id="{F45B4533-E40A-3E11-4A73-486A78C2A7ED}"/>
                </a:ext>
              </a:extLst>
            </p:cNvPr>
            <p:cNvSpPr/>
            <p:nvPr/>
          </p:nvSpPr>
          <p:spPr>
            <a:xfrm>
              <a:off x="1865675" y="3013275"/>
              <a:ext cx="1127075" cy="1990750"/>
            </a:xfrm>
            <a:custGeom>
              <a:avLst/>
              <a:gdLst/>
              <a:ahLst/>
              <a:cxnLst/>
              <a:rect l="l" t="t" r="r" b="b"/>
              <a:pathLst>
                <a:path w="45083" h="79630" extrusionOk="0">
                  <a:moveTo>
                    <a:pt x="45083" y="1"/>
                  </a:moveTo>
                  <a:cubicBezTo>
                    <a:pt x="45083" y="1"/>
                    <a:pt x="35468" y="7555"/>
                    <a:pt x="24396" y="7555"/>
                  </a:cubicBezTo>
                  <a:cubicBezTo>
                    <a:pt x="23165" y="7555"/>
                    <a:pt x="21917" y="7462"/>
                    <a:pt x="20662" y="7254"/>
                  </a:cubicBezTo>
                  <a:cubicBezTo>
                    <a:pt x="20662" y="7254"/>
                    <a:pt x="13823" y="19360"/>
                    <a:pt x="0" y="27028"/>
                  </a:cubicBezTo>
                  <a:lnTo>
                    <a:pt x="60" y="64770"/>
                  </a:lnTo>
                  <a:cubicBezTo>
                    <a:pt x="60" y="68530"/>
                    <a:pt x="2368" y="71874"/>
                    <a:pt x="5861" y="73236"/>
                  </a:cubicBezTo>
                  <a:lnTo>
                    <a:pt x="22142" y="79630"/>
                  </a:lnTo>
                  <a:cubicBezTo>
                    <a:pt x="22142" y="79630"/>
                    <a:pt x="30696" y="68973"/>
                    <a:pt x="36794" y="61277"/>
                  </a:cubicBezTo>
                  <a:cubicBezTo>
                    <a:pt x="42300" y="54380"/>
                    <a:pt x="45083" y="45706"/>
                    <a:pt x="45083" y="36885"/>
                  </a:cubicBezTo>
                  <a:lnTo>
                    <a:pt x="45083" y="1"/>
                  </a:ln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805;p52">
              <a:extLst>
                <a:ext uri="{FF2B5EF4-FFF2-40B4-BE49-F238E27FC236}">
                  <a16:creationId xmlns:a16="http://schemas.microsoft.com/office/drawing/2014/main" id="{06FEB4E6-43B0-D457-5004-86971E73DC4E}"/>
                </a:ext>
              </a:extLst>
            </p:cNvPr>
            <p:cNvSpPr/>
            <p:nvPr/>
          </p:nvSpPr>
          <p:spPr>
            <a:xfrm>
              <a:off x="1956675" y="3077700"/>
              <a:ext cx="1126375" cy="1990750"/>
            </a:xfrm>
            <a:custGeom>
              <a:avLst/>
              <a:gdLst/>
              <a:ahLst/>
              <a:cxnLst/>
              <a:rect l="l" t="t" r="r" b="b"/>
              <a:pathLst>
                <a:path w="45055" h="79630" extrusionOk="0">
                  <a:moveTo>
                    <a:pt x="45054" y="0"/>
                  </a:moveTo>
                  <a:cubicBezTo>
                    <a:pt x="45054" y="0"/>
                    <a:pt x="35485" y="7560"/>
                    <a:pt x="24434" y="7560"/>
                  </a:cubicBezTo>
                  <a:cubicBezTo>
                    <a:pt x="23191" y="7560"/>
                    <a:pt x="21930" y="7464"/>
                    <a:pt x="20662" y="7252"/>
                  </a:cubicBezTo>
                  <a:cubicBezTo>
                    <a:pt x="20662" y="7252"/>
                    <a:pt x="13795" y="19360"/>
                    <a:pt x="0" y="27026"/>
                  </a:cubicBezTo>
                  <a:lnTo>
                    <a:pt x="31" y="64769"/>
                  </a:lnTo>
                  <a:cubicBezTo>
                    <a:pt x="59" y="68527"/>
                    <a:pt x="2340" y="71902"/>
                    <a:pt x="5833" y="73264"/>
                  </a:cubicBezTo>
                  <a:lnTo>
                    <a:pt x="22114" y="79629"/>
                  </a:lnTo>
                  <a:cubicBezTo>
                    <a:pt x="22114" y="79629"/>
                    <a:pt x="30698" y="68973"/>
                    <a:pt x="36796" y="61304"/>
                  </a:cubicBezTo>
                  <a:cubicBezTo>
                    <a:pt x="42302" y="54378"/>
                    <a:pt x="45054" y="45706"/>
                    <a:pt x="45054" y="36884"/>
                  </a:cubicBezTo>
                  <a:lnTo>
                    <a:pt x="45054" y="0"/>
                  </a:ln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806;p52">
              <a:extLst>
                <a:ext uri="{FF2B5EF4-FFF2-40B4-BE49-F238E27FC236}">
                  <a16:creationId xmlns:a16="http://schemas.microsoft.com/office/drawing/2014/main" id="{E7FE039F-75F5-824D-72AC-195313BC1E6E}"/>
                </a:ext>
              </a:extLst>
            </p:cNvPr>
            <p:cNvSpPr/>
            <p:nvPr/>
          </p:nvSpPr>
          <p:spPr>
            <a:xfrm>
              <a:off x="2138725" y="3397400"/>
              <a:ext cx="705300" cy="1246250"/>
            </a:xfrm>
            <a:custGeom>
              <a:avLst/>
              <a:gdLst/>
              <a:ahLst/>
              <a:cxnLst/>
              <a:rect l="l" t="t" r="r" b="b"/>
              <a:pathLst>
                <a:path w="28212" h="49850" extrusionOk="0">
                  <a:moveTo>
                    <a:pt x="28212" y="0"/>
                  </a:moveTo>
                  <a:cubicBezTo>
                    <a:pt x="28212" y="0"/>
                    <a:pt x="22246" y="4725"/>
                    <a:pt x="15328" y="4725"/>
                  </a:cubicBezTo>
                  <a:cubicBezTo>
                    <a:pt x="14541" y="4725"/>
                    <a:pt x="13741" y="4664"/>
                    <a:pt x="12937" y="4528"/>
                  </a:cubicBezTo>
                  <a:cubicBezTo>
                    <a:pt x="12937" y="4528"/>
                    <a:pt x="8644" y="12137"/>
                    <a:pt x="0" y="16933"/>
                  </a:cubicBezTo>
                  <a:lnTo>
                    <a:pt x="31" y="40555"/>
                  </a:lnTo>
                  <a:cubicBezTo>
                    <a:pt x="31" y="42892"/>
                    <a:pt x="1480" y="45023"/>
                    <a:pt x="3671" y="45852"/>
                  </a:cubicBezTo>
                  <a:lnTo>
                    <a:pt x="13854" y="49850"/>
                  </a:lnTo>
                  <a:cubicBezTo>
                    <a:pt x="13854" y="49850"/>
                    <a:pt x="19213" y="43188"/>
                    <a:pt x="23030" y="38364"/>
                  </a:cubicBezTo>
                  <a:cubicBezTo>
                    <a:pt x="26495" y="34042"/>
                    <a:pt x="28212" y="28624"/>
                    <a:pt x="28212" y="23090"/>
                  </a:cubicBezTo>
                  <a:lnTo>
                    <a:pt x="28212" y="0"/>
                  </a:lnTo>
                  <a:close/>
                </a:path>
              </a:pathLst>
            </a:custGeom>
            <a:solidFill>
              <a:srgbClr val="FFD1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807;p52">
              <a:extLst>
                <a:ext uri="{FF2B5EF4-FFF2-40B4-BE49-F238E27FC236}">
                  <a16:creationId xmlns:a16="http://schemas.microsoft.com/office/drawing/2014/main" id="{0A9FFB4C-DF37-612F-A9AA-A333928DB148}"/>
                </a:ext>
              </a:extLst>
            </p:cNvPr>
            <p:cNvSpPr/>
            <p:nvPr/>
          </p:nvSpPr>
          <p:spPr>
            <a:xfrm>
              <a:off x="2138725" y="3397400"/>
              <a:ext cx="762275" cy="1146325"/>
            </a:xfrm>
            <a:custGeom>
              <a:avLst/>
              <a:gdLst/>
              <a:ahLst/>
              <a:cxnLst/>
              <a:rect l="l" t="t" r="r" b="b"/>
              <a:pathLst>
                <a:path w="30491" h="45853" extrusionOk="0">
                  <a:moveTo>
                    <a:pt x="28212" y="0"/>
                  </a:moveTo>
                  <a:cubicBezTo>
                    <a:pt x="28212" y="0"/>
                    <a:pt x="22419" y="4836"/>
                    <a:pt x="15757" y="4836"/>
                  </a:cubicBezTo>
                  <a:cubicBezTo>
                    <a:pt x="14830" y="4836"/>
                    <a:pt x="13885" y="4742"/>
                    <a:pt x="12937" y="4528"/>
                  </a:cubicBezTo>
                  <a:cubicBezTo>
                    <a:pt x="12937" y="4528"/>
                    <a:pt x="6809" y="14889"/>
                    <a:pt x="0" y="16933"/>
                  </a:cubicBezTo>
                  <a:lnTo>
                    <a:pt x="90" y="41206"/>
                  </a:lnTo>
                  <a:lnTo>
                    <a:pt x="3671" y="45852"/>
                  </a:lnTo>
                  <a:lnTo>
                    <a:pt x="30490" y="1627"/>
                  </a:lnTo>
                  <a:lnTo>
                    <a:pt x="28212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808;p52">
              <a:extLst>
                <a:ext uri="{FF2B5EF4-FFF2-40B4-BE49-F238E27FC236}">
                  <a16:creationId xmlns:a16="http://schemas.microsoft.com/office/drawing/2014/main" id="{104A074E-60E8-2A56-50C7-303BB356E263}"/>
                </a:ext>
              </a:extLst>
            </p:cNvPr>
            <p:cNvSpPr/>
            <p:nvPr/>
          </p:nvSpPr>
          <p:spPr>
            <a:xfrm>
              <a:off x="2195725" y="3438075"/>
              <a:ext cx="705275" cy="1246250"/>
            </a:xfrm>
            <a:custGeom>
              <a:avLst/>
              <a:gdLst/>
              <a:ahLst/>
              <a:cxnLst/>
              <a:rect l="l" t="t" r="r" b="b"/>
              <a:pathLst>
                <a:path w="28211" h="49850" extrusionOk="0">
                  <a:moveTo>
                    <a:pt x="28210" y="0"/>
                  </a:moveTo>
                  <a:cubicBezTo>
                    <a:pt x="28210" y="0"/>
                    <a:pt x="22199" y="4720"/>
                    <a:pt x="15280" y="4720"/>
                  </a:cubicBezTo>
                  <a:cubicBezTo>
                    <a:pt x="14507" y="4720"/>
                    <a:pt x="13724" y="4661"/>
                    <a:pt x="12936" y="4530"/>
                  </a:cubicBezTo>
                  <a:cubicBezTo>
                    <a:pt x="12936" y="4530"/>
                    <a:pt x="8644" y="12109"/>
                    <a:pt x="1" y="16904"/>
                  </a:cubicBezTo>
                  <a:lnTo>
                    <a:pt x="29" y="40555"/>
                  </a:lnTo>
                  <a:cubicBezTo>
                    <a:pt x="29" y="42894"/>
                    <a:pt x="1481" y="44995"/>
                    <a:pt x="3641" y="45855"/>
                  </a:cubicBezTo>
                  <a:lnTo>
                    <a:pt x="13854" y="49850"/>
                  </a:lnTo>
                  <a:cubicBezTo>
                    <a:pt x="13854" y="49850"/>
                    <a:pt x="19211" y="43190"/>
                    <a:pt x="23031" y="38364"/>
                  </a:cubicBezTo>
                  <a:cubicBezTo>
                    <a:pt x="26465" y="34042"/>
                    <a:pt x="28210" y="28596"/>
                    <a:pt x="28210" y="23090"/>
                  </a:cubicBezTo>
                  <a:lnTo>
                    <a:pt x="28210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809;p52">
              <a:extLst>
                <a:ext uri="{FF2B5EF4-FFF2-40B4-BE49-F238E27FC236}">
                  <a16:creationId xmlns:a16="http://schemas.microsoft.com/office/drawing/2014/main" id="{C1862A0D-C0A0-DAC3-29EC-3385AEABD269}"/>
                </a:ext>
              </a:extLst>
            </p:cNvPr>
            <p:cNvSpPr/>
            <p:nvPr/>
          </p:nvSpPr>
          <p:spPr>
            <a:xfrm>
              <a:off x="5850775" y="1881775"/>
              <a:ext cx="364900" cy="1648075"/>
            </a:xfrm>
            <a:custGeom>
              <a:avLst/>
              <a:gdLst/>
              <a:ahLst/>
              <a:cxnLst/>
              <a:rect l="l" t="t" r="r" b="b"/>
              <a:pathLst>
                <a:path w="14596" h="65923" extrusionOk="0">
                  <a:moveTo>
                    <a:pt x="3288" y="1"/>
                  </a:moveTo>
                  <a:lnTo>
                    <a:pt x="3257" y="29"/>
                  </a:lnTo>
                  <a:lnTo>
                    <a:pt x="14536" y="6691"/>
                  </a:lnTo>
                  <a:lnTo>
                    <a:pt x="14536" y="65864"/>
                  </a:lnTo>
                  <a:lnTo>
                    <a:pt x="32" y="56126"/>
                  </a:lnTo>
                  <a:lnTo>
                    <a:pt x="1" y="56154"/>
                  </a:lnTo>
                  <a:lnTo>
                    <a:pt x="14596" y="65923"/>
                  </a:lnTo>
                  <a:lnTo>
                    <a:pt x="14596" y="6660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810;p52">
              <a:extLst>
                <a:ext uri="{FF2B5EF4-FFF2-40B4-BE49-F238E27FC236}">
                  <a16:creationId xmlns:a16="http://schemas.microsoft.com/office/drawing/2014/main" id="{F59DED57-BFE9-B5C7-0B4C-35B595F17343}"/>
                </a:ext>
              </a:extLst>
            </p:cNvPr>
            <p:cNvSpPr/>
            <p:nvPr/>
          </p:nvSpPr>
          <p:spPr>
            <a:xfrm>
              <a:off x="5600650" y="1046250"/>
              <a:ext cx="481825" cy="924375"/>
            </a:xfrm>
            <a:custGeom>
              <a:avLst/>
              <a:gdLst/>
              <a:ahLst/>
              <a:cxnLst/>
              <a:rect l="l" t="t" r="r" b="b"/>
              <a:pathLst>
                <a:path w="19273" h="36975" extrusionOk="0">
                  <a:moveTo>
                    <a:pt x="0" y="0"/>
                  </a:moveTo>
                  <a:lnTo>
                    <a:pt x="0" y="6927"/>
                  </a:lnTo>
                  <a:lnTo>
                    <a:pt x="31" y="6927"/>
                  </a:lnTo>
                  <a:lnTo>
                    <a:pt x="31" y="90"/>
                  </a:lnTo>
                  <a:lnTo>
                    <a:pt x="19242" y="11220"/>
                  </a:lnTo>
                  <a:lnTo>
                    <a:pt x="19242" y="36974"/>
                  </a:lnTo>
                  <a:lnTo>
                    <a:pt x="19272" y="36974"/>
                  </a:lnTo>
                  <a:lnTo>
                    <a:pt x="19272" y="11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811;p52">
              <a:extLst>
                <a:ext uri="{FF2B5EF4-FFF2-40B4-BE49-F238E27FC236}">
                  <a16:creationId xmlns:a16="http://schemas.microsoft.com/office/drawing/2014/main" id="{5AE528AB-2091-0650-A51C-F0AEE404121A}"/>
                </a:ext>
              </a:extLst>
            </p:cNvPr>
            <p:cNvSpPr/>
            <p:nvPr/>
          </p:nvSpPr>
          <p:spPr>
            <a:xfrm>
              <a:off x="5061900" y="895550"/>
              <a:ext cx="959875" cy="1592050"/>
            </a:xfrm>
            <a:custGeom>
              <a:avLst/>
              <a:gdLst/>
              <a:ahLst/>
              <a:cxnLst/>
              <a:rect l="l" t="t" r="r" b="b"/>
              <a:pathLst>
                <a:path w="38395" h="63682" extrusionOk="0">
                  <a:moveTo>
                    <a:pt x="2859" y="1"/>
                  </a:moveTo>
                  <a:cubicBezTo>
                    <a:pt x="1364" y="1"/>
                    <a:pt x="0" y="1187"/>
                    <a:pt x="0" y="2862"/>
                  </a:cubicBezTo>
                  <a:lnTo>
                    <a:pt x="0" y="41373"/>
                  </a:lnTo>
                  <a:cubicBezTo>
                    <a:pt x="0" y="42379"/>
                    <a:pt x="533" y="43326"/>
                    <a:pt x="1393" y="43831"/>
                  </a:cubicBezTo>
                  <a:lnTo>
                    <a:pt x="34102" y="63278"/>
                  </a:lnTo>
                  <a:cubicBezTo>
                    <a:pt x="34568" y="63555"/>
                    <a:pt x="35064" y="63681"/>
                    <a:pt x="35548" y="63681"/>
                  </a:cubicBezTo>
                  <a:cubicBezTo>
                    <a:pt x="37031" y="63681"/>
                    <a:pt x="38395" y="62495"/>
                    <a:pt x="38395" y="60822"/>
                  </a:cubicBezTo>
                  <a:lnTo>
                    <a:pt x="38395" y="22309"/>
                  </a:lnTo>
                  <a:cubicBezTo>
                    <a:pt x="38395" y="21303"/>
                    <a:pt x="37862" y="20355"/>
                    <a:pt x="37003" y="19853"/>
                  </a:cubicBezTo>
                  <a:lnTo>
                    <a:pt x="4322" y="404"/>
                  </a:lnTo>
                  <a:cubicBezTo>
                    <a:pt x="3849" y="127"/>
                    <a:pt x="3347" y="1"/>
                    <a:pt x="2859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812;p52">
              <a:extLst>
                <a:ext uri="{FF2B5EF4-FFF2-40B4-BE49-F238E27FC236}">
                  <a16:creationId xmlns:a16="http://schemas.microsoft.com/office/drawing/2014/main" id="{DF1035B2-49AC-919C-3741-57570E636373}"/>
                </a:ext>
              </a:extLst>
            </p:cNvPr>
            <p:cNvSpPr/>
            <p:nvPr/>
          </p:nvSpPr>
          <p:spPr>
            <a:xfrm>
              <a:off x="5036025" y="896050"/>
              <a:ext cx="948750" cy="1611075"/>
            </a:xfrm>
            <a:custGeom>
              <a:avLst/>
              <a:gdLst/>
              <a:ahLst/>
              <a:cxnLst/>
              <a:rect l="l" t="t" r="r" b="b"/>
              <a:pathLst>
                <a:path w="37950" h="64443" extrusionOk="0">
                  <a:moveTo>
                    <a:pt x="3375" y="0"/>
                  </a:moveTo>
                  <a:lnTo>
                    <a:pt x="0" y="1272"/>
                  </a:lnTo>
                  <a:lnTo>
                    <a:pt x="34781" y="64442"/>
                  </a:lnTo>
                  <a:lnTo>
                    <a:pt x="37950" y="63317"/>
                  </a:lnTo>
                  <a:lnTo>
                    <a:pt x="37860" y="21077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813;p52">
              <a:extLst>
                <a:ext uri="{FF2B5EF4-FFF2-40B4-BE49-F238E27FC236}">
                  <a16:creationId xmlns:a16="http://schemas.microsoft.com/office/drawing/2014/main" id="{9EC11AFB-720E-07E0-C5E2-6C8629DC3850}"/>
                </a:ext>
              </a:extLst>
            </p:cNvPr>
            <p:cNvSpPr/>
            <p:nvPr/>
          </p:nvSpPr>
          <p:spPr>
            <a:xfrm>
              <a:off x="5001975" y="917150"/>
              <a:ext cx="959850" cy="1591925"/>
            </a:xfrm>
            <a:custGeom>
              <a:avLst/>
              <a:gdLst/>
              <a:ahLst/>
              <a:cxnLst/>
              <a:rect l="l" t="t" r="r" b="b"/>
              <a:pathLst>
                <a:path w="38394" h="63677" extrusionOk="0">
                  <a:moveTo>
                    <a:pt x="2858" y="0"/>
                  </a:moveTo>
                  <a:cubicBezTo>
                    <a:pt x="1371" y="0"/>
                    <a:pt x="1" y="1199"/>
                    <a:pt x="1" y="2855"/>
                  </a:cubicBezTo>
                  <a:lnTo>
                    <a:pt x="1" y="41397"/>
                  </a:lnTo>
                  <a:cubicBezTo>
                    <a:pt x="1" y="42403"/>
                    <a:pt x="503" y="43322"/>
                    <a:pt x="1391" y="43824"/>
                  </a:cubicBezTo>
                  <a:lnTo>
                    <a:pt x="34071" y="63274"/>
                  </a:lnTo>
                  <a:cubicBezTo>
                    <a:pt x="34537" y="63550"/>
                    <a:pt x="35035" y="63677"/>
                    <a:pt x="35522" y="63677"/>
                  </a:cubicBezTo>
                  <a:cubicBezTo>
                    <a:pt x="37013" y="63677"/>
                    <a:pt x="38393" y="62490"/>
                    <a:pt x="38393" y="60816"/>
                  </a:cubicBezTo>
                  <a:lnTo>
                    <a:pt x="38393" y="22305"/>
                  </a:lnTo>
                  <a:cubicBezTo>
                    <a:pt x="38393" y="21298"/>
                    <a:pt x="37860" y="20351"/>
                    <a:pt x="37003" y="19847"/>
                  </a:cubicBezTo>
                  <a:lnTo>
                    <a:pt x="4292" y="399"/>
                  </a:lnTo>
                  <a:cubicBezTo>
                    <a:pt x="3830" y="125"/>
                    <a:pt x="3338" y="0"/>
                    <a:pt x="285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814;p52">
              <a:extLst>
                <a:ext uri="{FF2B5EF4-FFF2-40B4-BE49-F238E27FC236}">
                  <a16:creationId xmlns:a16="http://schemas.microsoft.com/office/drawing/2014/main" id="{0A876562-BE7F-1D66-480A-B229CEA1461D}"/>
                </a:ext>
              </a:extLst>
            </p:cNvPr>
            <p:cNvSpPr/>
            <p:nvPr/>
          </p:nvSpPr>
          <p:spPr>
            <a:xfrm>
              <a:off x="5241750" y="1352625"/>
              <a:ext cx="427000" cy="805950"/>
            </a:xfrm>
            <a:custGeom>
              <a:avLst/>
              <a:gdLst/>
              <a:ahLst/>
              <a:cxnLst/>
              <a:rect l="l" t="t" r="r" b="b"/>
              <a:pathLst>
                <a:path w="17080" h="32238" extrusionOk="0">
                  <a:moveTo>
                    <a:pt x="6778" y="0"/>
                  </a:moveTo>
                  <a:cubicBezTo>
                    <a:pt x="3641" y="0"/>
                    <a:pt x="740" y="2458"/>
                    <a:pt x="593" y="5980"/>
                  </a:cubicBezTo>
                  <a:lnTo>
                    <a:pt x="1" y="22232"/>
                  </a:lnTo>
                  <a:cubicBezTo>
                    <a:pt x="1" y="22232"/>
                    <a:pt x="1" y="22261"/>
                    <a:pt x="29" y="22261"/>
                  </a:cubicBezTo>
                  <a:lnTo>
                    <a:pt x="60" y="22232"/>
                  </a:lnTo>
                  <a:lnTo>
                    <a:pt x="652" y="5980"/>
                  </a:lnTo>
                  <a:cubicBezTo>
                    <a:pt x="770" y="2487"/>
                    <a:pt x="3671" y="60"/>
                    <a:pt x="6778" y="60"/>
                  </a:cubicBezTo>
                  <a:cubicBezTo>
                    <a:pt x="7844" y="60"/>
                    <a:pt x="8940" y="327"/>
                    <a:pt x="9975" y="948"/>
                  </a:cubicBezTo>
                  <a:cubicBezTo>
                    <a:pt x="14387" y="3643"/>
                    <a:pt x="17051" y="8407"/>
                    <a:pt x="17051" y="13558"/>
                  </a:cubicBezTo>
                  <a:cubicBezTo>
                    <a:pt x="17051" y="13736"/>
                    <a:pt x="17051" y="13913"/>
                    <a:pt x="17021" y="14091"/>
                  </a:cubicBezTo>
                  <a:lnTo>
                    <a:pt x="16369" y="32207"/>
                  </a:lnTo>
                  <a:cubicBezTo>
                    <a:pt x="16369" y="32207"/>
                    <a:pt x="16369" y="32238"/>
                    <a:pt x="16400" y="32238"/>
                  </a:cubicBezTo>
                  <a:lnTo>
                    <a:pt x="16400" y="32207"/>
                  </a:lnTo>
                  <a:lnTo>
                    <a:pt x="17080" y="14091"/>
                  </a:lnTo>
                  <a:lnTo>
                    <a:pt x="17080" y="13558"/>
                  </a:lnTo>
                  <a:cubicBezTo>
                    <a:pt x="17080" y="8407"/>
                    <a:pt x="14416" y="3612"/>
                    <a:pt x="10006" y="919"/>
                  </a:cubicBezTo>
                  <a:cubicBezTo>
                    <a:pt x="8969" y="296"/>
                    <a:pt x="7875" y="0"/>
                    <a:pt x="677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815;p52">
              <a:extLst>
                <a:ext uri="{FF2B5EF4-FFF2-40B4-BE49-F238E27FC236}">
                  <a16:creationId xmlns:a16="http://schemas.microsoft.com/office/drawing/2014/main" id="{6F5850E8-DF99-0369-09E9-CB146D8371AD}"/>
                </a:ext>
              </a:extLst>
            </p:cNvPr>
            <p:cNvSpPr/>
            <p:nvPr/>
          </p:nvSpPr>
          <p:spPr>
            <a:xfrm>
              <a:off x="5611775" y="2034225"/>
              <a:ext cx="4475" cy="96950"/>
            </a:xfrm>
            <a:custGeom>
              <a:avLst/>
              <a:gdLst/>
              <a:ahLst/>
              <a:cxnLst/>
              <a:rect l="l" t="t" r="r" b="b"/>
              <a:pathLst>
                <a:path w="179" h="3878" extrusionOk="0">
                  <a:moveTo>
                    <a:pt x="178" y="1"/>
                  </a:moveTo>
                  <a:cubicBezTo>
                    <a:pt x="147" y="1"/>
                    <a:pt x="147" y="1"/>
                    <a:pt x="147" y="29"/>
                  </a:cubicBezTo>
                  <a:lnTo>
                    <a:pt x="1" y="3849"/>
                  </a:lnTo>
                  <a:cubicBezTo>
                    <a:pt x="1" y="3877"/>
                    <a:pt x="1" y="3877"/>
                    <a:pt x="29" y="3877"/>
                  </a:cubicBezTo>
                  <a:cubicBezTo>
                    <a:pt x="29" y="3877"/>
                    <a:pt x="60" y="3877"/>
                    <a:pt x="60" y="3849"/>
                  </a:cubicBezTo>
                  <a:lnTo>
                    <a:pt x="178" y="29"/>
                  </a:lnTo>
                  <a:lnTo>
                    <a:pt x="178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816;p52">
              <a:extLst>
                <a:ext uri="{FF2B5EF4-FFF2-40B4-BE49-F238E27FC236}">
                  <a16:creationId xmlns:a16="http://schemas.microsoft.com/office/drawing/2014/main" id="{64E440D1-83FA-F1B2-B7D3-674EDC58D35F}"/>
                </a:ext>
              </a:extLst>
            </p:cNvPr>
            <p:cNvSpPr/>
            <p:nvPr/>
          </p:nvSpPr>
          <p:spPr>
            <a:xfrm>
              <a:off x="5620650" y="1702700"/>
              <a:ext cx="8150" cy="188000"/>
            </a:xfrm>
            <a:custGeom>
              <a:avLst/>
              <a:gdLst/>
              <a:ahLst/>
              <a:cxnLst/>
              <a:rect l="l" t="t" r="r" b="b"/>
              <a:pathLst>
                <a:path w="326" h="7520" extrusionOk="0">
                  <a:moveTo>
                    <a:pt x="297" y="0"/>
                  </a:moveTo>
                  <a:lnTo>
                    <a:pt x="266" y="29"/>
                  </a:lnTo>
                  <a:lnTo>
                    <a:pt x="1" y="7488"/>
                  </a:lnTo>
                  <a:cubicBezTo>
                    <a:pt x="1" y="7488"/>
                    <a:pt x="1" y="7519"/>
                    <a:pt x="29" y="7519"/>
                  </a:cubicBezTo>
                  <a:lnTo>
                    <a:pt x="60" y="7488"/>
                  </a:lnTo>
                  <a:lnTo>
                    <a:pt x="325" y="29"/>
                  </a:lnTo>
                  <a:cubicBezTo>
                    <a:pt x="325" y="29"/>
                    <a:pt x="325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817;p52">
              <a:extLst>
                <a:ext uri="{FF2B5EF4-FFF2-40B4-BE49-F238E27FC236}">
                  <a16:creationId xmlns:a16="http://schemas.microsoft.com/office/drawing/2014/main" id="{3076E7AF-C8B4-B4F6-71B5-D4E840D344E3}"/>
                </a:ext>
              </a:extLst>
            </p:cNvPr>
            <p:cNvSpPr/>
            <p:nvPr/>
          </p:nvSpPr>
          <p:spPr>
            <a:xfrm>
              <a:off x="5414925" y="1393000"/>
              <a:ext cx="150225" cy="103975"/>
            </a:xfrm>
            <a:custGeom>
              <a:avLst/>
              <a:gdLst/>
              <a:ahLst/>
              <a:cxnLst/>
              <a:rect l="l" t="t" r="r" b="b"/>
              <a:pathLst>
                <a:path w="6009" h="4159" extrusionOk="0">
                  <a:moveTo>
                    <a:pt x="22" y="1"/>
                  </a:moveTo>
                  <a:cubicBezTo>
                    <a:pt x="13" y="1"/>
                    <a:pt x="1" y="15"/>
                    <a:pt x="1" y="15"/>
                  </a:cubicBezTo>
                  <a:cubicBezTo>
                    <a:pt x="1" y="43"/>
                    <a:pt x="1" y="43"/>
                    <a:pt x="29" y="43"/>
                  </a:cubicBezTo>
                  <a:cubicBezTo>
                    <a:pt x="799" y="74"/>
                    <a:pt x="1540" y="311"/>
                    <a:pt x="2219" y="725"/>
                  </a:cubicBezTo>
                  <a:cubicBezTo>
                    <a:pt x="3700" y="1613"/>
                    <a:pt x="4974" y="2797"/>
                    <a:pt x="5949" y="4159"/>
                  </a:cubicBezTo>
                  <a:lnTo>
                    <a:pt x="6008" y="4159"/>
                  </a:lnTo>
                  <a:lnTo>
                    <a:pt x="6008" y="4128"/>
                  </a:lnTo>
                  <a:cubicBezTo>
                    <a:pt x="5002" y="2766"/>
                    <a:pt x="3730" y="1582"/>
                    <a:pt x="2219" y="666"/>
                  </a:cubicBezTo>
                  <a:cubicBezTo>
                    <a:pt x="1540" y="251"/>
                    <a:pt x="799" y="15"/>
                    <a:pt x="29" y="15"/>
                  </a:cubicBezTo>
                  <a:cubicBezTo>
                    <a:pt x="29" y="4"/>
                    <a:pt x="26" y="1"/>
                    <a:pt x="22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79" name="Google Shape;1818;p52">
              <a:extLst>
                <a:ext uri="{FF2B5EF4-FFF2-40B4-BE49-F238E27FC236}">
                  <a16:creationId xmlns:a16="http://schemas.microsoft.com/office/drawing/2014/main" id="{CEF0CE2D-3B36-371D-65E6-D9D7F8AEB1EC}"/>
                </a:ext>
              </a:extLst>
            </p:cNvPr>
            <p:cNvSpPr/>
            <p:nvPr/>
          </p:nvSpPr>
          <p:spPr>
            <a:xfrm>
              <a:off x="5285400" y="1502875"/>
              <a:ext cx="12625" cy="302675"/>
            </a:xfrm>
            <a:custGeom>
              <a:avLst/>
              <a:gdLst/>
              <a:ahLst/>
              <a:cxnLst/>
              <a:rect l="l" t="t" r="r" b="b"/>
              <a:pathLst>
                <a:path w="505" h="12107" extrusionOk="0">
                  <a:moveTo>
                    <a:pt x="474" y="1"/>
                  </a:moveTo>
                  <a:cubicBezTo>
                    <a:pt x="474" y="1"/>
                    <a:pt x="445" y="1"/>
                    <a:pt x="445" y="29"/>
                  </a:cubicBezTo>
                  <a:lnTo>
                    <a:pt x="237" y="5625"/>
                  </a:lnTo>
                  <a:lnTo>
                    <a:pt x="0" y="12078"/>
                  </a:lnTo>
                  <a:lnTo>
                    <a:pt x="31" y="12107"/>
                  </a:lnTo>
                  <a:cubicBezTo>
                    <a:pt x="59" y="12107"/>
                    <a:pt x="59" y="12107"/>
                    <a:pt x="59" y="12078"/>
                  </a:cubicBezTo>
                  <a:lnTo>
                    <a:pt x="296" y="5625"/>
                  </a:lnTo>
                  <a:lnTo>
                    <a:pt x="504" y="29"/>
                  </a:lnTo>
                  <a:cubicBezTo>
                    <a:pt x="504" y="1"/>
                    <a:pt x="504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819;p52">
              <a:extLst>
                <a:ext uri="{FF2B5EF4-FFF2-40B4-BE49-F238E27FC236}">
                  <a16:creationId xmlns:a16="http://schemas.microsoft.com/office/drawing/2014/main" id="{11E7B726-3A66-F955-5EB8-26A63B13A455}"/>
                </a:ext>
              </a:extLst>
            </p:cNvPr>
            <p:cNvSpPr/>
            <p:nvPr/>
          </p:nvSpPr>
          <p:spPr>
            <a:xfrm>
              <a:off x="5280950" y="1876575"/>
              <a:ext cx="2975" cy="53300"/>
            </a:xfrm>
            <a:custGeom>
              <a:avLst/>
              <a:gdLst/>
              <a:ahLst/>
              <a:cxnLst/>
              <a:rect l="l" t="t" r="r" b="b"/>
              <a:pathLst>
                <a:path w="119" h="2132" extrusionOk="0">
                  <a:moveTo>
                    <a:pt x="119" y="0"/>
                  </a:moveTo>
                  <a:cubicBezTo>
                    <a:pt x="90" y="0"/>
                    <a:pt x="90" y="31"/>
                    <a:pt x="90" y="31"/>
                  </a:cubicBezTo>
                  <a:lnTo>
                    <a:pt x="0" y="2103"/>
                  </a:lnTo>
                  <a:lnTo>
                    <a:pt x="31" y="2132"/>
                  </a:lnTo>
                  <a:lnTo>
                    <a:pt x="60" y="2103"/>
                  </a:lnTo>
                  <a:lnTo>
                    <a:pt x="119" y="3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820;p52">
              <a:extLst>
                <a:ext uri="{FF2B5EF4-FFF2-40B4-BE49-F238E27FC236}">
                  <a16:creationId xmlns:a16="http://schemas.microsoft.com/office/drawing/2014/main" id="{099D27B5-E747-8EC5-05B8-70B7391AEDFA}"/>
                </a:ext>
              </a:extLst>
            </p:cNvPr>
            <p:cNvSpPr/>
            <p:nvPr/>
          </p:nvSpPr>
          <p:spPr>
            <a:xfrm>
              <a:off x="5572525" y="1838100"/>
              <a:ext cx="11150" cy="272350"/>
            </a:xfrm>
            <a:custGeom>
              <a:avLst/>
              <a:gdLst/>
              <a:ahLst/>
              <a:cxnLst/>
              <a:rect l="l" t="t" r="r" b="b"/>
              <a:pathLst>
                <a:path w="446" h="10894" extrusionOk="0">
                  <a:moveTo>
                    <a:pt x="415" y="0"/>
                  </a:moveTo>
                  <a:cubicBezTo>
                    <a:pt x="415" y="0"/>
                    <a:pt x="415" y="31"/>
                    <a:pt x="387" y="31"/>
                  </a:cubicBezTo>
                  <a:lnTo>
                    <a:pt x="327" y="2399"/>
                  </a:lnTo>
                  <a:lnTo>
                    <a:pt x="209" y="5092"/>
                  </a:lnTo>
                  <a:lnTo>
                    <a:pt x="1" y="10865"/>
                  </a:lnTo>
                  <a:cubicBezTo>
                    <a:pt x="1" y="10894"/>
                    <a:pt x="1" y="10894"/>
                    <a:pt x="31" y="10894"/>
                  </a:cubicBezTo>
                  <a:cubicBezTo>
                    <a:pt x="31" y="10894"/>
                    <a:pt x="60" y="10894"/>
                    <a:pt x="60" y="10865"/>
                  </a:cubicBezTo>
                  <a:lnTo>
                    <a:pt x="268" y="5092"/>
                  </a:lnTo>
                  <a:lnTo>
                    <a:pt x="356" y="2399"/>
                  </a:lnTo>
                  <a:lnTo>
                    <a:pt x="446" y="31"/>
                  </a:lnTo>
                  <a:cubicBezTo>
                    <a:pt x="446" y="31"/>
                    <a:pt x="446" y="0"/>
                    <a:pt x="41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821;p52">
              <a:extLst>
                <a:ext uri="{FF2B5EF4-FFF2-40B4-BE49-F238E27FC236}">
                  <a16:creationId xmlns:a16="http://schemas.microsoft.com/office/drawing/2014/main" id="{E78CDB95-EC75-DEE6-B8DB-75E8DE7EAAB5}"/>
                </a:ext>
              </a:extLst>
            </p:cNvPr>
            <p:cNvSpPr/>
            <p:nvPr/>
          </p:nvSpPr>
          <p:spPr>
            <a:xfrm>
              <a:off x="5491900" y="1475650"/>
              <a:ext cx="96925" cy="227075"/>
            </a:xfrm>
            <a:custGeom>
              <a:avLst/>
              <a:gdLst/>
              <a:ahLst/>
              <a:cxnLst/>
              <a:rect l="l" t="t" r="r" b="b"/>
              <a:pathLst>
                <a:path w="3877" h="9083" extrusionOk="0">
                  <a:moveTo>
                    <a:pt x="25" y="1"/>
                  </a:moveTo>
                  <a:cubicBezTo>
                    <a:pt x="21" y="1"/>
                    <a:pt x="14" y="9"/>
                    <a:pt x="0" y="24"/>
                  </a:cubicBezTo>
                  <a:lnTo>
                    <a:pt x="0" y="52"/>
                  </a:lnTo>
                  <a:cubicBezTo>
                    <a:pt x="2427" y="2215"/>
                    <a:pt x="3848" y="5322"/>
                    <a:pt x="3848" y="8637"/>
                  </a:cubicBezTo>
                  <a:cubicBezTo>
                    <a:pt x="3848" y="8755"/>
                    <a:pt x="3818" y="8905"/>
                    <a:pt x="3818" y="9051"/>
                  </a:cubicBezTo>
                  <a:lnTo>
                    <a:pt x="3848" y="9082"/>
                  </a:lnTo>
                  <a:lnTo>
                    <a:pt x="3877" y="9051"/>
                  </a:lnTo>
                  <a:lnTo>
                    <a:pt x="3877" y="8637"/>
                  </a:lnTo>
                  <a:cubicBezTo>
                    <a:pt x="3877" y="5322"/>
                    <a:pt x="2456" y="2184"/>
                    <a:pt x="29" y="24"/>
                  </a:cubicBezTo>
                  <a:cubicBezTo>
                    <a:pt x="29" y="9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822;p52">
              <a:extLst>
                <a:ext uri="{FF2B5EF4-FFF2-40B4-BE49-F238E27FC236}">
                  <a16:creationId xmlns:a16="http://schemas.microsoft.com/office/drawing/2014/main" id="{71718B72-F09F-5FDF-A266-1DFEC96A63B6}"/>
                </a:ext>
              </a:extLst>
            </p:cNvPr>
            <p:cNvSpPr/>
            <p:nvPr/>
          </p:nvSpPr>
          <p:spPr>
            <a:xfrm>
              <a:off x="5333525" y="1433325"/>
              <a:ext cx="116950" cy="150975"/>
            </a:xfrm>
            <a:custGeom>
              <a:avLst/>
              <a:gdLst/>
              <a:ahLst/>
              <a:cxnLst/>
              <a:rect l="l" t="t" r="r" b="b"/>
              <a:pathLst>
                <a:path w="4678" h="6039" extrusionOk="0">
                  <a:moveTo>
                    <a:pt x="3138" y="0"/>
                  </a:moveTo>
                  <a:cubicBezTo>
                    <a:pt x="2546" y="0"/>
                    <a:pt x="1805" y="206"/>
                    <a:pt x="1213" y="680"/>
                  </a:cubicBezTo>
                  <a:cubicBezTo>
                    <a:pt x="621" y="1153"/>
                    <a:pt x="178" y="1864"/>
                    <a:pt x="119" y="2870"/>
                  </a:cubicBezTo>
                  <a:lnTo>
                    <a:pt x="29" y="6008"/>
                  </a:lnTo>
                  <a:cubicBezTo>
                    <a:pt x="0" y="6039"/>
                    <a:pt x="29" y="6039"/>
                    <a:pt x="29" y="6039"/>
                  </a:cubicBezTo>
                  <a:cubicBezTo>
                    <a:pt x="60" y="6039"/>
                    <a:pt x="60" y="6039"/>
                    <a:pt x="60" y="6008"/>
                  </a:cubicBezTo>
                  <a:lnTo>
                    <a:pt x="178" y="2870"/>
                  </a:lnTo>
                  <a:cubicBezTo>
                    <a:pt x="206" y="1895"/>
                    <a:pt x="652" y="1184"/>
                    <a:pt x="1244" y="711"/>
                  </a:cubicBezTo>
                  <a:cubicBezTo>
                    <a:pt x="1836" y="237"/>
                    <a:pt x="2546" y="29"/>
                    <a:pt x="3138" y="29"/>
                  </a:cubicBezTo>
                  <a:lnTo>
                    <a:pt x="3226" y="29"/>
                  </a:lnTo>
                  <a:cubicBezTo>
                    <a:pt x="3730" y="59"/>
                    <a:pt x="4204" y="206"/>
                    <a:pt x="4647" y="474"/>
                  </a:cubicBezTo>
                  <a:lnTo>
                    <a:pt x="4677" y="443"/>
                  </a:lnTo>
                  <a:lnTo>
                    <a:pt x="4647" y="415"/>
                  </a:lnTo>
                  <a:cubicBezTo>
                    <a:pt x="4204" y="147"/>
                    <a:pt x="3730" y="0"/>
                    <a:pt x="3226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823;p52">
              <a:extLst>
                <a:ext uri="{FF2B5EF4-FFF2-40B4-BE49-F238E27FC236}">
                  <a16:creationId xmlns:a16="http://schemas.microsoft.com/office/drawing/2014/main" id="{285F1AB8-735B-B2B1-251A-02D45C35EC69}"/>
                </a:ext>
              </a:extLst>
            </p:cNvPr>
            <p:cNvSpPr/>
            <p:nvPr/>
          </p:nvSpPr>
          <p:spPr>
            <a:xfrm>
              <a:off x="5320200" y="1644200"/>
              <a:ext cx="12575" cy="312325"/>
            </a:xfrm>
            <a:custGeom>
              <a:avLst/>
              <a:gdLst/>
              <a:ahLst/>
              <a:cxnLst/>
              <a:rect l="l" t="t" r="r" b="b"/>
              <a:pathLst>
                <a:path w="503" h="12493" extrusionOk="0">
                  <a:moveTo>
                    <a:pt x="474" y="0"/>
                  </a:moveTo>
                  <a:lnTo>
                    <a:pt x="443" y="31"/>
                  </a:lnTo>
                  <a:lnTo>
                    <a:pt x="0" y="12492"/>
                  </a:lnTo>
                  <a:lnTo>
                    <a:pt x="60" y="12492"/>
                  </a:lnTo>
                  <a:lnTo>
                    <a:pt x="503" y="31"/>
                  </a:lnTo>
                  <a:cubicBezTo>
                    <a:pt x="503" y="0"/>
                    <a:pt x="503" y="0"/>
                    <a:pt x="47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824;p52">
              <a:extLst>
                <a:ext uri="{FF2B5EF4-FFF2-40B4-BE49-F238E27FC236}">
                  <a16:creationId xmlns:a16="http://schemas.microsoft.com/office/drawing/2014/main" id="{43AD9C38-A7DA-2284-03B6-AA80251E6DD7}"/>
                </a:ext>
              </a:extLst>
            </p:cNvPr>
            <p:cNvSpPr/>
            <p:nvPr/>
          </p:nvSpPr>
          <p:spPr>
            <a:xfrm>
              <a:off x="5533325" y="1978700"/>
              <a:ext cx="5175" cy="106200"/>
            </a:xfrm>
            <a:custGeom>
              <a:avLst/>
              <a:gdLst/>
              <a:ahLst/>
              <a:cxnLst/>
              <a:rect l="l" t="t" r="r" b="b"/>
              <a:pathLst>
                <a:path w="207" h="4248" extrusionOk="0">
                  <a:moveTo>
                    <a:pt x="178" y="0"/>
                  </a:moveTo>
                  <a:cubicBezTo>
                    <a:pt x="178" y="0"/>
                    <a:pt x="148" y="0"/>
                    <a:pt x="148" y="31"/>
                  </a:cubicBezTo>
                  <a:lnTo>
                    <a:pt x="1" y="4235"/>
                  </a:lnTo>
                  <a:lnTo>
                    <a:pt x="29" y="4235"/>
                  </a:lnTo>
                  <a:cubicBezTo>
                    <a:pt x="29" y="4244"/>
                    <a:pt x="33" y="4247"/>
                    <a:pt x="37" y="4247"/>
                  </a:cubicBezTo>
                  <a:cubicBezTo>
                    <a:pt x="46" y="4247"/>
                    <a:pt x="60" y="4235"/>
                    <a:pt x="60" y="4235"/>
                  </a:cubicBezTo>
                  <a:lnTo>
                    <a:pt x="207" y="31"/>
                  </a:lnTo>
                  <a:cubicBezTo>
                    <a:pt x="207" y="0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1825;p52">
              <a:extLst>
                <a:ext uri="{FF2B5EF4-FFF2-40B4-BE49-F238E27FC236}">
                  <a16:creationId xmlns:a16="http://schemas.microsoft.com/office/drawing/2014/main" id="{CEC4A7F5-0820-9E30-1346-C6B83EF5214C}"/>
                </a:ext>
              </a:extLst>
            </p:cNvPr>
            <p:cNvSpPr/>
            <p:nvPr/>
          </p:nvSpPr>
          <p:spPr>
            <a:xfrm>
              <a:off x="5534800" y="1610925"/>
              <a:ext cx="14075" cy="311550"/>
            </a:xfrm>
            <a:custGeom>
              <a:avLst/>
              <a:gdLst/>
              <a:ahLst/>
              <a:cxnLst/>
              <a:rect l="l" t="t" r="r" b="b"/>
              <a:pathLst>
                <a:path w="563" h="12462" extrusionOk="0">
                  <a:moveTo>
                    <a:pt x="1" y="1"/>
                  </a:moveTo>
                  <a:lnTo>
                    <a:pt x="1" y="29"/>
                  </a:lnTo>
                  <a:cubicBezTo>
                    <a:pt x="325" y="1035"/>
                    <a:pt x="503" y="2132"/>
                    <a:pt x="503" y="3226"/>
                  </a:cubicBezTo>
                  <a:lnTo>
                    <a:pt x="503" y="3581"/>
                  </a:lnTo>
                  <a:lnTo>
                    <a:pt x="179" y="12433"/>
                  </a:lnTo>
                  <a:cubicBezTo>
                    <a:pt x="179" y="12462"/>
                    <a:pt x="207" y="12462"/>
                    <a:pt x="207" y="12462"/>
                  </a:cubicBezTo>
                  <a:cubicBezTo>
                    <a:pt x="207" y="12462"/>
                    <a:pt x="238" y="12462"/>
                    <a:pt x="238" y="12433"/>
                  </a:cubicBezTo>
                  <a:lnTo>
                    <a:pt x="562" y="3581"/>
                  </a:lnTo>
                  <a:lnTo>
                    <a:pt x="562" y="3226"/>
                  </a:lnTo>
                  <a:cubicBezTo>
                    <a:pt x="562" y="2132"/>
                    <a:pt x="385" y="1035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1826;p52">
              <a:extLst>
                <a:ext uri="{FF2B5EF4-FFF2-40B4-BE49-F238E27FC236}">
                  <a16:creationId xmlns:a16="http://schemas.microsoft.com/office/drawing/2014/main" id="{F3FD2090-D493-E0C3-8A00-CE7BA987F09C}"/>
                </a:ext>
              </a:extLst>
            </p:cNvPr>
            <p:cNvSpPr/>
            <p:nvPr/>
          </p:nvSpPr>
          <p:spPr>
            <a:xfrm>
              <a:off x="5366075" y="1473275"/>
              <a:ext cx="138400" cy="328600"/>
            </a:xfrm>
            <a:custGeom>
              <a:avLst/>
              <a:gdLst/>
              <a:ahLst/>
              <a:cxnLst/>
              <a:rect l="l" t="t" r="r" b="b"/>
              <a:pathLst>
                <a:path w="5536" h="13144" extrusionOk="0">
                  <a:moveTo>
                    <a:pt x="1836" y="1"/>
                  </a:moveTo>
                  <a:cubicBezTo>
                    <a:pt x="1687" y="1"/>
                    <a:pt x="1362" y="29"/>
                    <a:pt x="1036" y="237"/>
                  </a:cubicBezTo>
                  <a:cubicBezTo>
                    <a:pt x="889" y="325"/>
                    <a:pt x="740" y="474"/>
                    <a:pt x="621" y="652"/>
                  </a:cubicBezTo>
                  <a:cubicBezTo>
                    <a:pt x="503" y="829"/>
                    <a:pt x="444" y="1035"/>
                    <a:pt x="415" y="1331"/>
                  </a:cubicBezTo>
                  <a:lnTo>
                    <a:pt x="1" y="13144"/>
                  </a:lnTo>
                  <a:lnTo>
                    <a:pt x="29" y="13144"/>
                  </a:lnTo>
                  <a:lnTo>
                    <a:pt x="474" y="1331"/>
                  </a:lnTo>
                  <a:cubicBezTo>
                    <a:pt x="474" y="1066"/>
                    <a:pt x="562" y="829"/>
                    <a:pt x="652" y="680"/>
                  </a:cubicBezTo>
                  <a:cubicBezTo>
                    <a:pt x="830" y="415"/>
                    <a:pt x="1066" y="266"/>
                    <a:pt x="1303" y="147"/>
                  </a:cubicBezTo>
                  <a:cubicBezTo>
                    <a:pt x="1509" y="60"/>
                    <a:pt x="1746" y="29"/>
                    <a:pt x="1836" y="29"/>
                  </a:cubicBezTo>
                  <a:lnTo>
                    <a:pt x="1865" y="29"/>
                  </a:lnTo>
                  <a:cubicBezTo>
                    <a:pt x="2073" y="29"/>
                    <a:pt x="2279" y="119"/>
                    <a:pt x="2487" y="237"/>
                  </a:cubicBezTo>
                  <a:cubicBezTo>
                    <a:pt x="3700" y="976"/>
                    <a:pt x="4706" y="1954"/>
                    <a:pt x="5507" y="3079"/>
                  </a:cubicBezTo>
                  <a:lnTo>
                    <a:pt x="5535" y="3079"/>
                  </a:lnTo>
                  <a:lnTo>
                    <a:pt x="5535" y="3048"/>
                  </a:lnTo>
                  <a:cubicBezTo>
                    <a:pt x="4765" y="1924"/>
                    <a:pt x="3731" y="948"/>
                    <a:pt x="2516" y="207"/>
                  </a:cubicBezTo>
                  <a:cubicBezTo>
                    <a:pt x="2310" y="60"/>
                    <a:pt x="2101" y="1"/>
                    <a:pt x="186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1827;p52">
              <a:extLst>
                <a:ext uri="{FF2B5EF4-FFF2-40B4-BE49-F238E27FC236}">
                  <a16:creationId xmlns:a16="http://schemas.microsoft.com/office/drawing/2014/main" id="{56C024AF-3EDD-4457-4BDA-E0A65193127F}"/>
                </a:ext>
              </a:extLst>
            </p:cNvPr>
            <p:cNvSpPr/>
            <p:nvPr/>
          </p:nvSpPr>
          <p:spPr>
            <a:xfrm>
              <a:off x="5359400" y="1892150"/>
              <a:ext cx="4450" cy="86575"/>
            </a:xfrm>
            <a:custGeom>
              <a:avLst/>
              <a:gdLst/>
              <a:ahLst/>
              <a:cxnLst/>
              <a:rect l="l" t="t" r="r" b="b"/>
              <a:pathLst>
                <a:path w="178" h="3463" extrusionOk="0">
                  <a:moveTo>
                    <a:pt x="149" y="0"/>
                  </a:moveTo>
                  <a:cubicBezTo>
                    <a:pt x="149" y="0"/>
                    <a:pt x="119" y="0"/>
                    <a:pt x="119" y="29"/>
                  </a:cubicBezTo>
                  <a:lnTo>
                    <a:pt x="0" y="3434"/>
                  </a:lnTo>
                  <a:cubicBezTo>
                    <a:pt x="0" y="3462"/>
                    <a:pt x="0" y="3462"/>
                    <a:pt x="31" y="3462"/>
                  </a:cubicBezTo>
                  <a:cubicBezTo>
                    <a:pt x="31" y="3462"/>
                    <a:pt x="59" y="3462"/>
                    <a:pt x="59" y="3434"/>
                  </a:cubicBezTo>
                  <a:lnTo>
                    <a:pt x="178" y="29"/>
                  </a:lnTo>
                  <a:cubicBezTo>
                    <a:pt x="178" y="0"/>
                    <a:pt x="178" y="0"/>
                    <a:pt x="149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1828;p52">
              <a:extLst>
                <a:ext uri="{FF2B5EF4-FFF2-40B4-BE49-F238E27FC236}">
                  <a16:creationId xmlns:a16="http://schemas.microsoft.com/office/drawing/2014/main" id="{3B9C57FC-8D5A-0A39-F735-3E6DCE92EB00}"/>
                </a:ext>
              </a:extLst>
            </p:cNvPr>
            <p:cNvSpPr/>
            <p:nvPr/>
          </p:nvSpPr>
          <p:spPr>
            <a:xfrm>
              <a:off x="5494075" y="1806300"/>
              <a:ext cx="10400" cy="256075"/>
            </a:xfrm>
            <a:custGeom>
              <a:avLst/>
              <a:gdLst/>
              <a:ahLst/>
              <a:cxnLst/>
              <a:rect l="l" t="t" r="r" b="b"/>
              <a:pathLst>
                <a:path w="416" h="10243" extrusionOk="0">
                  <a:moveTo>
                    <a:pt x="387" y="0"/>
                  </a:moveTo>
                  <a:lnTo>
                    <a:pt x="1" y="10243"/>
                  </a:lnTo>
                  <a:lnTo>
                    <a:pt x="60" y="10243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829;p52">
              <a:extLst>
                <a:ext uri="{FF2B5EF4-FFF2-40B4-BE49-F238E27FC236}">
                  <a16:creationId xmlns:a16="http://schemas.microsoft.com/office/drawing/2014/main" id="{B9C060EB-8074-D91F-3853-C0653DA59790}"/>
                </a:ext>
              </a:extLst>
            </p:cNvPr>
            <p:cNvSpPr/>
            <p:nvPr/>
          </p:nvSpPr>
          <p:spPr>
            <a:xfrm>
              <a:off x="5411975" y="1532475"/>
              <a:ext cx="96925" cy="213175"/>
            </a:xfrm>
            <a:custGeom>
              <a:avLst/>
              <a:gdLst/>
              <a:ahLst/>
              <a:cxnLst/>
              <a:rect l="l" t="t" r="r" b="b"/>
              <a:pathLst>
                <a:path w="3877" h="8527" extrusionOk="0">
                  <a:moveTo>
                    <a:pt x="739" y="1"/>
                  </a:moveTo>
                  <a:cubicBezTo>
                    <a:pt x="592" y="1"/>
                    <a:pt x="443" y="60"/>
                    <a:pt x="325" y="148"/>
                  </a:cubicBezTo>
                  <a:cubicBezTo>
                    <a:pt x="206" y="266"/>
                    <a:pt x="147" y="415"/>
                    <a:pt x="147" y="562"/>
                  </a:cubicBezTo>
                  <a:lnTo>
                    <a:pt x="0" y="4233"/>
                  </a:lnTo>
                  <a:cubicBezTo>
                    <a:pt x="0" y="4233"/>
                    <a:pt x="0" y="4263"/>
                    <a:pt x="29" y="4263"/>
                  </a:cubicBezTo>
                  <a:cubicBezTo>
                    <a:pt x="29" y="4263"/>
                    <a:pt x="59" y="4263"/>
                    <a:pt x="59" y="4233"/>
                  </a:cubicBezTo>
                  <a:lnTo>
                    <a:pt x="178" y="562"/>
                  </a:lnTo>
                  <a:cubicBezTo>
                    <a:pt x="178" y="415"/>
                    <a:pt x="265" y="297"/>
                    <a:pt x="355" y="178"/>
                  </a:cubicBezTo>
                  <a:cubicBezTo>
                    <a:pt x="474" y="88"/>
                    <a:pt x="592" y="29"/>
                    <a:pt x="739" y="29"/>
                  </a:cubicBezTo>
                  <a:cubicBezTo>
                    <a:pt x="857" y="29"/>
                    <a:pt x="976" y="88"/>
                    <a:pt x="1094" y="178"/>
                  </a:cubicBezTo>
                  <a:cubicBezTo>
                    <a:pt x="2811" y="1746"/>
                    <a:pt x="3818" y="3996"/>
                    <a:pt x="3818" y="6364"/>
                  </a:cubicBezTo>
                  <a:lnTo>
                    <a:pt x="3818" y="6660"/>
                  </a:lnTo>
                  <a:lnTo>
                    <a:pt x="3789" y="7579"/>
                  </a:lnTo>
                  <a:lnTo>
                    <a:pt x="3758" y="8526"/>
                  </a:lnTo>
                  <a:lnTo>
                    <a:pt x="3789" y="8526"/>
                  </a:lnTo>
                  <a:lnTo>
                    <a:pt x="3848" y="7579"/>
                  </a:lnTo>
                  <a:lnTo>
                    <a:pt x="3877" y="6660"/>
                  </a:lnTo>
                  <a:lnTo>
                    <a:pt x="3877" y="6364"/>
                  </a:lnTo>
                  <a:cubicBezTo>
                    <a:pt x="3877" y="3967"/>
                    <a:pt x="2870" y="1718"/>
                    <a:pt x="1125" y="148"/>
                  </a:cubicBezTo>
                  <a:cubicBezTo>
                    <a:pt x="1007" y="29"/>
                    <a:pt x="857" y="1"/>
                    <a:pt x="73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830;p52">
              <a:extLst>
                <a:ext uri="{FF2B5EF4-FFF2-40B4-BE49-F238E27FC236}">
                  <a16:creationId xmlns:a16="http://schemas.microsoft.com/office/drawing/2014/main" id="{4A6B8F8D-11FE-0027-CD2F-B129D527F665}"/>
                </a:ext>
              </a:extLst>
            </p:cNvPr>
            <p:cNvSpPr/>
            <p:nvPr/>
          </p:nvSpPr>
          <p:spPr>
            <a:xfrm>
              <a:off x="5398650" y="1704875"/>
              <a:ext cx="11850" cy="299775"/>
            </a:xfrm>
            <a:custGeom>
              <a:avLst/>
              <a:gdLst/>
              <a:ahLst/>
              <a:cxnLst/>
              <a:rect l="l" t="t" r="r" b="b"/>
              <a:pathLst>
                <a:path w="474" h="11991" extrusionOk="0">
                  <a:moveTo>
                    <a:pt x="474" y="1"/>
                  </a:moveTo>
                  <a:cubicBezTo>
                    <a:pt x="443" y="1"/>
                    <a:pt x="443" y="1"/>
                    <a:pt x="443" y="32"/>
                  </a:cubicBezTo>
                  <a:lnTo>
                    <a:pt x="0" y="11960"/>
                  </a:lnTo>
                  <a:cubicBezTo>
                    <a:pt x="0" y="11960"/>
                    <a:pt x="0" y="11991"/>
                    <a:pt x="29" y="11991"/>
                  </a:cubicBezTo>
                  <a:lnTo>
                    <a:pt x="29" y="11960"/>
                  </a:lnTo>
                  <a:lnTo>
                    <a:pt x="474" y="32"/>
                  </a:lnTo>
                  <a:lnTo>
                    <a:pt x="47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831;p52">
              <a:extLst>
                <a:ext uri="{FF2B5EF4-FFF2-40B4-BE49-F238E27FC236}">
                  <a16:creationId xmlns:a16="http://schemas.microsoft.com/office/drawing/2014/main" id="{1E2D73C4-9D36-0CA2-0AB4-4D204D5D251E}"/>
                </a:ext>
              </a:extLst>
            </p:cNvPr>
            <p:cNvSpPr/>
            <p:nvPr/>
          </p:nvSpPr>
          <p:spPr>
            <a:xfrm>
              <a:off x="5503725" y="2728400"/>
              <a:ext cx="431450" cy="592775"/>
            </a:xfrm>
            <a:custGeom>
              <a:avLst/>
              <a:gdLst/>
              <a:ahLst/>
              <a:cxnLst/>
              <a:rect l="l" t="t" r="r" b="b"/>
              <a:pathLst>
                <a:path w="17258" h="23711" extrusionOk="0">
                  <a:moveTo>
                    <a:pt x="5476" y="0"/>
                  </a:moveTo>
                  <a:lnTo>
                    <a:pt x="1" y="2132"/>
                  </a:lnTo>
                  <a:lnTo>
                    <a:pt x="12580" y="9442"/>
                  </a:lnTo>
                  <a:lnTo>
                    <a:pt x="11811" y="23710"/>
                  </a:lnTo>
                  <a:lnTo>
                    <a:pt x="15955" y="21875"/>
                  </a:lnTo>
                  <a:lnTo>
                    <a:pt x="17229" y="8407"/>
                  </a:lnTo>
                  <a:cubicBezTo>
                    <a:pt x="17257" y="7815"/>
                    <a:pt x="16961" y="7252"/>
                    <a:pt x="16459" y="6927"/>
                  </a:cubicBezTo>
                  <a:lnTo>
                    <a:pt x="5476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832;p52">
              <a:extLst>
                <a:ext uri="{FF2B5EF4-FFF2-40B4-BE49-F238E27FC236}">
                  <a16:creationId xmlns:a16="http://schemas.microsoft.com/office/drawing/2014/main" id="{7262052C-AE0A-1F4F-AA56-AC0239AF1A56}"/>
                </a:ext>
              </a:extLst>
            </p:cNvPr>
            <p:cNvSpPr/>
            <p:nvPr/>
          </p:nvSpPr>
          <p:spPr>
            <a:xfrm>
              <a:off x="5582875" y="2728425"/>
              <a:ext cx="352300" cy="550525"/>
            </a:xfrm>
            <a:custGeom>
              <a:avLst/>
              <a:gdLst/>
              <a:ahLst/>
              <a:cxnLst/>
              <a:rect l="l" t="t" r="r" b="b"/>
              <a:pathLst>
                <a:path w="14092" h="22021" extrusionOk="0">
                  <a:moveTo>
                    <a:pt x="1911" y="0"/>
                  </a:moveTo>
                  <a:cubicBezTo>
                    <a:pt x="1140" y="0"/>
                    <a:pt x="438" y="595"/>
                    <a:pt x="415" y="1449"/>
                  </a:cubicBezTo>
                  <a:lnTo>
                    <a:pt x="32" y="13438"/>
                  </a:lnTo>
                  <a:cubicBezTo>
                    <a:pt x="1" y="14208"/>
                    <a:pt x="387" y="14919"/>
                    <a:pt x="1038" y="15333"/>
                  </a:cubicBezTo>
                  <a:lnTo>
                    <a:pt x="11368" y="21786"/>
                  </a:lnTo>
                  <a:cubicBezTo>
                    <a:pt x="11629" y="21947"/>
                    <a:pt x="11908" y="22020"/>
                    <a:pt x="12178" y="22020"/>
                  </a:cubicBezTo>
                  <a:cubicBezTo>
                    <a:pt x="12951" y="22020"/>
                    <a:pt x="13656" y="21420"/>
                    <a:pt x="13677" y="20543"/>
                  </a:cubicBezTo>
                  <a:lnTo>
                    <a:pt x="14063" y="8584"/>
                  </a:lnTo>
                  <a:cubicBezTo>
                    <a:pt x="14091" y="7814"/>
                    <a:pt x="13708" y="7104"/>
                    <a:pt x="13057" y="6689"/>
                  </a:cubicBezTo>
                  <a:lnTo>
                    <a:pt x="2724" y="236"/>
                  </a:lnTo>
                  <a:cubicBezTo>
                    <a:pt x="2462" y="74"/>
                    <a:pt x="2182" y="0"/>
                    <a:pt x="1911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833;p52">
              <a:extLst>
                <a:ext uri="{FF2B5EF4-FFF2-40B4-BE49-F238E27FC236}">
                  <a16:creationId xmlns:a16="http://schemas.microsoft.com/office/drawing/2014/main" id="{47E0027F-3F14-BCAE-9B8F-DB17483106C1}"/>
                </a:ext>
              </a:extLst>
            </p:cNvPr>
            <p:cNvSpPr/>
            <p:nvPr/>
          </p:nvSpPr>
          <p:spPr>
            <a:xfrm>
              <a:off x="5473350" y="2777700"/>
              <a:ext cx="352300" cy="550725"/>
            </a:xfrm>
            <a:custGeom>
              <a:avLst/>
              <a:gdLst/>
              <a:ahLst/>
              <a:cxnLst/>
              <a:rect l="l" t="t" r="r" b="b"/>
              <a:pathLst>
                <a:path w="14092" h="22029" extrusionOk="0">
                  <a:moveTo>
                    <a:pt x="1935" y="1"/>
                  </a:moveTo>
                  <a:cubicBezTo>
                    <a:pt x="1154" y="1"/>
                    <a:pt x="438" y="599"/>
                    <a:pt x="415" y="1462"/>
                  </a:cubicBezTo>
                  <a:lnTo>
                    <a:pt x="32" y="13421"/>
                  </a:lnTo>
                  <a:cubicBezTo>
                    <a:pt x="1" y="14191"/>
                    <a:pt x="387" y="14930"/>
                    <a:pt x="1038" y="15344"/>
                  </a:cubicBezTo>
                  <a:lnTo>
                    <a:pt x="11368" y="21797"/>
                  </a:lnTo>
                  <a:cubicBezTo>
                    <a:pt x="11625" y="21956"/>
                    <a:pt x="11899" y="22028"/>
                    <a:pt x="12166" y="22028"/>
                  </a:cubicBezTo>
                  <a:cubicBezTo>
                    <a:pt x="12944" y="22028"/>
                    <a:pt x="13656" y="21415"/>
                    <a:pt x="13677" y="20554"/>
                  </a:cubicBezTo>
                  <a:lnTo>
                    <a:pt x="14063" y="8595"/>
                  </a:lnTo>
                  <a:cubicBezTo>
                    <a:pt x="14091" y="7825"/>
                    <a:pt x="13708" y="7086"/>
                    <a:pt x="13056" y="6672"/>
                  </a:cubicBezTo>
                  <a:lnTo>
                    <a:pt x="2724" y="219"/>
                  </a:lnTo>
                  <a:cubicBezTo>
                    <a:pt x="2470" y="69"/>
                    <a:pt x="2198" y="1"/>
                    <a:pt x="1935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834;p52">
              <a:extLst>
                <a:ext uri="{FF2B5EF4-FFF2-40B4-BE49-F238E27FC236}">
                  <a16:creationId xmlns:a16="http://schemas.microsoft.com/office/drawing/2014/main" id="{923B0570-0B6F-377B-9F60-5375ED10ABA8}"/>
                </a:ext>
              </a:extLst>
            </p:cNvPr>
            <p:cNvSpPr/>
            <p:nvPr/>
          </p:nvSpPr>
          <p:spPr>
            <a:xfrm>
              <a:off x="5585125" y="2513725"/>
              <a:ext cx="281250" cy="415225"/>
            </a:xfrm>
            <a:custGeom>
              <a:avLst/>
              <a:gdLst/>
              <a:ahLst/>
              <a:cxnLst/>
              <a:rect l="l" t="t" r="r" b="b"/>
              <a:pathLst>
                <a:path w="11250" h="16609" extrusionOk="0">
                  <a:moveTo>
                    <a:pt x="3532" y="1"/>
                  </a:moveTo>
                  <a:cubicBezTo>
                    <a:pt x="1746" y="1"/>
                    <a:pt x="296" y="1429"/>
                    <a:pt x="238" y="3200"/>
                  </a:cubicBezTo>
                  <a:lnTo>
                    <a:pt x="29" y="9563"/>
                  </a:lnTo>
                  <a:cubicBezTo>
                    <a:pt x="1" y="10333"/>
                    <a:pt x="593" y="10955"/>
                    <a:pt x="1363" y="10984"/>
                  </a:cubicBezTo>
                  <a:cubicBezTo>
                    <a:pt x="1382" y="10985"/>
                    <a:pt x="1401" y="10985"/>
                    <a:pt x="1420" y="10985"/>
                  </a:cubicBezTo>
                  <a:cubicBezTo>
                    <a:pt x="2164" y="10985"/>
                    <a:pt x="2783" y="10403"/>
                    <a:pt x="2783" y="9653"/>
                  </a:cubicBezTo>
                  <a:lnTo>
                    <a:pt x="2990" y="3287"/>
                  </a:lnTo>
                  <a:cubicBezTo>
                    <a:pt x="2990" y="2991"/>
                    <a:pt x="3257" y="2755"/>
                    <a:pt x="3553" y="2755"/>
                  </a:cubicBezTo>
                  <a:cubicBezTo>
                    <a:pt x="6276" y="2845"/>
                    <a:pt x="8436" y="5153"/>
                    <a:pt x="8349" y="7877"/>
                  </a:cubicBezTo>
                  <a:lnTo>
                    <a:pt x="8112" y="15187"/>
                  </a:lnTo>
                  <a:cubicBezTo>
                    <a:pt x="8081" y="15929"/>
                    <a:pt x="8673" y="16580"/>
                    <a:pt x="9443" y="16608"/>
                  </a:cubicBezTo>
                  <a:cubicBezTo>
                    <a:pt x="10212" y="16608"/>
                    <a:pt x="10835" y="16016"/>
                    <a:pt x="10864" y="15246"/>
                  </a:cubicBezTo>
                  <a:lnTo>
                    <a:pt x="11100" y="7964"/>
                  </a:lnTo>
                  <a:cubicBezTo>
                    <a:pt x="11250" y="3702"/>
                    <a:pt x="7903" y="150"/>
                    <a:pt x="3641" y="3"/>
                  </a:cubicBezTo>
                  <a:cubicBezTo>
                    <a:pt x="3604" y="2"/>
                    <a:pt x="3568" y="1"/>
                    <a:pt x="3532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835;p52">
              <a:extLst>
                <a:ext uri="{FF2B5EF4-FFF2-40B4-BE49-F238E27FC236}">
                  <a16:creationId xmlns:a16="http://schemas.microsoft.com/office/drawing/2014/main" id="{6AFF185D-2A70-66C2-9927-DD56BD6BC823}"/>
                </a:ext>
              </a:extLst>
            </p:cNvPr>
            <p:cNvSpPr/>
            <p:nvPr/>
          </p:nvSpPr>
          <p:spPr>
            <a:xfrm>
              <a:off x="5594725" y="2955875"/>
              <a:ext cx="98475" cy="208400"/>
            </a:xfrm>
            <a:custGeom>
              <a:avLst/>
              <a:gdLst/>
              <a:ahLst/>
              <a:cxnLst/>
              <a:rect l="l" t="t" r="r" b="b"/>
              <a:pathLst>
                <a:path w="3939" h="8336" extrusionOk="0">
                  <a:moveTo>
                    <a:pt x="1526" y="0"/>
                  </a:moveTo>
                  <a:cubicBezTo>
                    <a:pt x="1277" y="0"/>
                    <a:pt x="1038" y="63"/>
                    <a:pt x="829" y="196"/>
                  </a:cubicBezTo>
                  <a:cubicBezTo>
                    <a:pt x="91" y="670"/>
                    <a:pt x="1" y="1854"/>
                    <a:pt x="623" y="2830"/>
                  </a:cubicBezTo>
                  <a:cubicBezTo>
                    <a:pt x="652" y="2889"/>
                    <a:pt x="60" y="6472"/>
                    <a:pt x="60" y="6472"/>
                  </a:cubicBezTo>
                  <a:lnTo>
                    <a:pt x="3198" y="8336"/>
                  </a:lnTo>
                  <a:lnTo>
                    <a:pt x="2665" y="3954"/>
                  </a:lnTo>
                  <a:cubicBezTo>
                    <a:pt x="2814" y="3926"/>
                    <a:pt x="2961" y="3867"/>
                    <a:pt x="3110" y="3777"/>
                  </a:cubicBezTo>
                  <a:cubicBezTo>
                    <a:pt x="3849" y="3303"/>
                    <a:pt x="3939" y="2119"/>
                    <a:pt x="3316" y="1113"/>
                  </a:cubicBezTo>
                  <a:cubicBezTo>
                    <a:pt x="2870" y="411"/>
                    <a:pt x="2163" y="0"/>
                    <a:pt x="15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836;p52">
              <a:extLst>
                <a:ext uri="{FF2B5EF4-FFF2-40B4-BE49-F238E27FC236}">
                  <a16:creationId xmlns:a16="http://schemas.microsoft.com/office/drawing/2014/main" id="{CD92013F-FBE9-61AD-A3D4-69033652C770}"/>
                </a:ext>
              </a:extLst>
            </p:cNvPr>
            <p:cNvSpPr/>
            <p:nvPr/>
          </p:nvSpPr>
          <p:spPr>
            <a:xfrm>
              <a:off x="5594725" y="2956125"/>
              <a:ext cx="79950" cy="208150"/>
            </a:xfrm>
            <a:custGeom>
              <a:avLst/>
              <a:gdLst/>
              <a:ahLst/>
              <a:cxnLst/>
              <a:rect l="l" t="t" r="r" b="b"/>
              <a:pathLst>
                <a:path w="3198" h="8326" extrusionOk="0">
                  <a:moveTo>
                    <a:pt x="1555" y="0"/>
                  </a:moveTo>
                  <a:cubicBezTo>
                    <a:pt x="1299" y="0"/>
                    <a:pt x="1051" y="59"/>
                    <a:pt x="829" y="186"/>
                  </a:cubicBezTo>
                  <a:cubicBezTo>
                    <a:pt x="91" y="660"/>
                    <a:pt x="1" y="1844"/>
                    <a:pt x="623" y="2820"/>
                  </a:cubicBezTo>
                  <a:cubicBezTo>
                    <a:pt x="652" y="2879"/>
                    <a:pt x="60" y="6462"/>
                    <a:pt x="60" y="6462"/>
                  </a:cubicBezTo>
                  <a:lnTo>
                    <a:pt x="3198" y="8326"/>
                  </a:lnTo>
                  <a:lnTo>
                    <a:pt x="3110" y="7587"/>
                  </a:lnTo>
                  <a:lnTo>
                    <a:pt x="1244" y="6490"/>
                  </a:lnTo>
                  <a:cubicBezTo>
                    <a:pt x="1244" y="6490"/>
                    <a:pt x="1867" y="2910"/>
                    <a:pt x="1836" y="2879"/>
                  </a:cubicBezTo>
                  <a:cubicBezTo>
                    <a:pt x="1215" y="1872"/>
                    <a:pt x="1303" y="688"/>
                    <a:pt x="2044" y="215"/>
                  </a:cubicBezTo>
                  <a:lnTo>
                    <a:pt x="2222" y="127"/>
                  </a:lnTo>
                  <a:cubicBezTo>
                    <a:pt x="2002" y="45"/>
                    <a:pt x="1776" y="0"/>
                    <a:pt x="1555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837;p52">
              <a:extLst>
                <a:ext uri="{FF2B5EF4-FFF2-40B4-BE49-F238E27FC236}">
                  <a16:creationId xmlns:a16="http://schemas.microsoft.com/office/drawing/2014/main" id="{4DD6195A-BE43-EC4D-CD4C-F70B6B2225B6}"/>
                </a:ext>
              </a:extLst>
            </p:cNvPr>
            <p:cNvSpPr/>
            <p:nvPr/>
          </p:nvSpPr>
          <p:spPr>
            <a:xfrm>
              <a:off x="5466725" y="3125775"/>
              <a:ext cx="79950" cy="108825"/>
            </a:xfrm>
            <a:custGeom>
              <a:avLst/>
              <a:gdLst/>
              <a:ahLst/>
              <a:cxnLst/>
              <a:rect l="l" t="t" r="r" b="b"/>
              <a:pathLst>
                <a:path w="3198" h="4353" extrusionOk="0">
                  <a:moveTo>
                    <a:pt x="3198" y="0"/>
                  </a:moveTo>
                  <a:lnTo>
                    <a:pt x="88" y="1717"/>
                  </a:lnTo>
                  <a:lnTo>
                    <a:pt x="1" y="4263"/>
                  </a:lnTo>
                  <a:lnTo>
                    <a:pt x="356" y="4353"/>
                  </a:lnTo>
                  <a:lnTo>
                    <a:pt x="356" y="4057"/>
                  </a:lnTo>
                  <a:lnTo>
                    <a:pt x="976" y="3671"/>
                  </a:lnTo>
                  <a:lnTo>
                    <a:pt x="1007" y="2309"/>
                  </a:lnTo>
                  <a:lnTo>
                    <a:pt x="2101" y="1717"/>
                  </a:lnTo>
                  <a:lnTo>
                    <a:pt x="2042" y="3583"/>
                  </a:lnTo>
                  <a:lnTo>
                    <a:pt x="2397" y="3612"/>
                  </a:lnTo>
                  <a:lnTo>
                    <a:pt x="3079" y="2991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838;p52">
              <a:extLst>
                <a:ext uri="{FF2B5EF4-FFF2-40B4-BE49-F238E27FC236}">
                  <a16:creationId xmlns:a16="http://schemas.microsoft.com/office/drawing/2014/main" id="{4C0F63B1-CA54-C9FC-B393-C28A8BBDFBC8}"/>
                </a:ext>
              </a:extLst>
            </p:cNvPr>
            <p:cNvSpPr/>
            <p:nvPr/>
          </p:nvSpPr>
          <p:spPr>
            <a:xfrm>
              <a:off x="5475600" y="3126550"/>
              <a:ext cx="79950" cy="108050"/>
            </a:xfrm>
            <a:custGeom>
              <a:avLst/>
              <a:gdLst/>
              <a:ahLst/>
              <a:cxnLst/>
              <a:rect l="l" t="t" r="r" b="b"/>
              <a:pathLst>
                <a:path w="3198" h="4322" extrusionOk="0">
                  <a:moveTo>
                    <a:pt x="3198" y="0"/>
                  </a:moveTo>
                  <a:lnTo>
                    <a:pt x="88" y="1686"/>
                  </a:lnTo>
                  <a:lnTo>
                    <a:pt x="1" y="4322"/>
                  </a:lnTo>
                  <a:lnTo>
                    <a:pt x="977" y="3730"/>
                  </a:lnTo>
                  <a:lnTo>
                    <a:pt x="1007" y="2278"/>
                  </a:lnTo>
                  <a:lnTo>
                    <a:pt x="2101" y="1686"/>
                  </a:lnTo>
                  <a:lnTo>
                    <a:pt x="2042" y="3344"/>
                  </a:lnTo>
                  <a:lnTo>
                    <a:pt x="2042" y="3581"/>
                  </a:lnTo>
                  <a:lnTo>
                    <a:pt x="3079" y="2960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839;p52">
              <a:extLst>
                <a:ext uri="{FF2B5EF4-FFF2-40B4-BE49-F238E27FC236}">
                  <a16:creationId xmlns:a16="http://schemas.microsoft.com/office/drawing/2014/main" id="{D14854E6-2147-C4C8-4FDB-609F852E5442}"/>
                </a:ext>
              </a:extLst>
            </p:cNvPr>
            <p:cNvSpPr/>
            <p:nvPr/>
          </p:nvSpPr>
          <p:spPr>
            <a:xfrm>
              <a:off x="5349025" y="3048100"/>
              <a:ext cx="230225" cy="188700"/>
            </a:xfrm>
            <a:custGeom>
              <a:avLst/>
              <a:gdLst/>
              <a:ahLst/>
              <a:cxnLst/>
              <a:rect l="l" t="t" r="r" b="b"/>
              <a:pathLst>
                <a:path w="9209" h="7548" extrusionOk="0">
                  <a:moveTo>
                    <a:pt x="8142" y="0"/>
                  </a:moveTo>
                  <a:lnTo>
                    <a:pt x="1" y="4144"/>
                  </a:lnTo>
                  <a:lnTo>
                    <a:pt x="268" y="7548"/>
                  </a:lnTo>
                  <a:lnTo>
                    <a:pt x="9149" y="2664"/>
                  </a:lnTo>
                  <a:lnTo>
                    <a:pt x="9208" y="798"/>
                  </a:lnTo>
                  <a:lnTo>
                    <a:pt x="8142" y="0"/>
                  </a:ln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840;p52">
              <a:extLst>
                <a:ext uri="{FF2B5EF4-FFF2-40B4-BE49-F238E27FC236}">
                  <a16:creationId xmlns:a16="http://schemas.microsoft.com/office/drawing/2014/main" id="{C1A43FDC-F501-F0EF-B166-B0A526865E9F}"/>
                </a:ext>
              </a:extLst>
            </p:cNvPr>
            <p:cNvSpPr/>
            <p:nvPr/>
          </p:nvSpPr>
          <p:spPr>
            <a:xfrm>
              <a:off x="5355725" y="3067325"/>
              <a:ext cx="223525" cy="169475"/>
            </a:xfrm>
            <a:custGeom>
              <a:avLst/>
              <a:gdLst/>
              <a:ahLst/>
              <a:cxnLst/>
              <a:rect l="l" t="t" r="r" b="b"/>
              <a:pathLst>
                <a:path w="8941" h="6779" extrusionOk="0">
                  <a:moveTo>
                    <a:pt x="8940" y="1"/>
                  </a:moveTo>
                  <a:lnTo>
                    <a:pt x="0" y="4619"/>
                  </a:lnTo>
                  <a:lnTo>
                    <a:pt x="0" y="6779"/>
                  </a:lnTo>
                  <a:lnTo>
                    <a:pt x="8881" y="1895"/>
                  </a:lnTo>
                  <a:lnTo>
                    <a:pt x="8940" y="1"/>
                  </a:ln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841;p52">
              <a:extLst>
                <a:ext uri="{FF2B5EF4-FFF2-40B4-BE49-F238E27FC236}">
                  <a16:creationId xmlns:a16="http://schemas.microsoft.com/office/drawing/2014/main" id="{3408BFB4-1E45-0295-5739-65D89B549270}"/>
                </a:ext>
              </a:extLst>
            </p:cNvPr>
            <p:cNvSpPr/>
            <p:nvPr/>
          </p:nvSpPr>
          <p:spPr>
            <a:xfrm>
              <a:off x="5147750" y="3117025"/>
              <a:ext cx="231675" cy="251025"/>
            </a:xfrm>
            <a:custGeom>
              <a:avLst/>
              <a:gdLst/>
              <a:ahLst/>
              <a:cxnLst/>
              <a:rect l="l" t="t" r="r" b="b"/>
              <a:pathLst>
                <a:path w="9267" h="10041" extrusionOk="0">
                  <a:moveTo>
                    <a:pt x="5865" y="1"/>
                  </a:moveTo>
                  <a:cubicBezTo>
                    <a:pt x="4270" y="1"/>
                    <a:pt x="2473" y="1257"/>
                    <a:pt x="1393" y="3282"/>
                  </a:cubicBezTo>
                  <a:cubicBezTo>
                    <a:pt x="0" y="5887"/>
                    <a:pt x="327" y="8788"/>
                    <a:pt x="2103" y="9735"/>
                  </a:cubicBezTo>
                  <a:cubicBezTo>
                    <a:pt x="2491" y="9942"/>
                    <a:pt x="2916" y="10040"/>
                    <a:pt x="3359" y="10040"/>
                  </a:cubicBezTo>
                  <a:cubicBezTo>
                    <a:pt x="4948" y="10040"/>
                    <a:pt x="6763" y="8781"/>
                    <a:pt x="7874" y="6744"/>
                  </a:cubicBezTo>
                  <a:cubicBezTo>
                    <a:pt x="9267" y="4170"/>
                    <a:pt x="8940" y="1269"/>
                    <a:pt x="7164" y="322"/>
                  </a:cubicBezTo>
                  <a:cubicBezTo>
                    <a:pt x="6762" y="104"/>
                    <a:pt x="6322" y="1"/>
                    <a:pt x="5865" y="1"/>
                  </a:cubicBez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842;p52">
              <a:extLst>
                <a:ext uri="{FF2B5EF4-FFF2-40B4-BE49-F238E27FC236}">
                  <a16:creationId xmlns:a16="http://schemas.microsoft.com/office/drawing/2014/main" id="{5A8BA024-3164-749D-92FC-354E1E9FE67C}"/>
                </a:ext>
              </a:extLst>
            </p:cNvPr>
            <p:cNvSpPr/>
            <p:nvPr/>
          </p:nvSpPr>
          <p:spPr>
            <a:xfrm>
              <a:off x="5174375" y="3134950"/>
              <a:ext cx="201325" cy="238500"/>
            </a:xfrm>
            <a:custGeom>
              <a:avLst/>
              <a:gdLst/>
              <a:ahLst/>
              <a:cxnLst/>
              <a:rect l="l" t="t" r="r" b="b"/>
              <a:pathLst>
                <a:path w="8053" h="9540" extrusionOk="0">
                  <a:moveTo>
                    <a:pt x="5529" y="0"/>
                  </a:moveTo>
                  <a:cubicBezTo>
                    <a:pt x="4137" y="0"/>
                    <a:pt x="2441" y="1299"/>
                    <a:pt x="1362" y="3335"/>
                  </a:cubicBezTo>
                  <a:cubicBezTo>
                    <a:pt x="1" y="5850"/>
                    <a:pt x="119" y="8514"/>
                    <a:pt x="1599" y="9314"/>
                  </a:cubicBezTo>
                  <a:cubicBezTo>
                    <a:pt x="1882" y="9467"/>
                    <a:pt x="2195" y="9539"/>
                    <a:pt x="2524" y="9539"/>
                  </a:cubicBezTo>
                  <a:cubicBezTo>
                    <a:pt x="3918" y="9539"/>
                    <a:pt x="5620" y="8241"/>
                    <a:pt x="6722" y="6205"/>
                  </a:cubicBezTo>
                  <a:cubicBezTo>
                    <a:pt x="8052" y="3690"/>
                    <a:pt x="7965" y="1026"/>
                    <a:pt x="6454" y="225"/>
                  </a:cubicBezTo>
                  <a:cubicBezTo>
                    <a:pt x="6171" y="73"/>
                    <a:pt x="5859" y="0"/>
                    <a:pt x="5529" y="0"/>
                  </a:cubicBez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843;p52">
              <a:extLst>
                <a:ext uri="{FF2B5EF4-FFF2-40B4-BE49-F238E27FC236}">
                  <a16:creationId xmlns:a16="http://schemas.microsoft.com/office/drawing/2014/main" id="{C995D0A1-06CA-AF94-17C4-5F3BFBED8DE8}"/>
                </a:ext>
              </a:extLst>
            </p:cNvPr>
            <p:cNvSpPr/>
            <p:nvPr/>
          </p:nvSpPr>
          <p:spPr>
            <a:xfrm>
              <a:off x="5231400" y="3191425"/>
              <a:ext cx="90300" cy="109250"/>
            </a:xfrm>
            <a:custGeom>
              <a:avLst/>
              <a:gdLst/>
              <a:ahLst/>
              <a:cxnLst/>
              <a:rect l="l" t="t" r="r" b="b"/>
              <a:pathLst>
                <a:path w="3612" h="4370" extrusionOk="0">
                  <a:moveTo>
                    <a:pt x="2534" y="1"/>
                  </a:moveTo>
                  <a:cubicBezTo>
                    <a:pt x="1910" y="1"/>
                    <a:pt x="1128" y="607"/>
                    <a:pt x="621" y="1549"/>
                  </a:cubicBezTo>
                  <a:cubicBezTo>
                    <a:pt x="0" y="2703"/>
                    <a:pt x="29" y="3946"/>
                    <a:pt x="680" y="4273"/>
                  </a:cubicBezTo>
                  <a:cubicBezTo>
                    <a:pt x="800" y="4338"/>
                    <a:pt x="934" y="4370"/>
                    <a:pt x="1076" y="4370"/>
                  </a:cubicBezTo>
                  <a:cubicBezTo>
                    <a:pt x="1701" y="4370"/>
                    <a:pt x="2483" y="3763"/>
                    <a:pt x="2989" y="2821"/>
                  </a:cubicBezTo>
                  <a:cubicBezTo>
                    <a:pt x="3612" y="1668"/>
                    <a:pt x="3581" y="453"/>
                    <a:pt x="2930" y="98"/>
                  </a:cubicBezTo>
                  <a:cubicBezTo>
                    <a:pt x="2809" y="32"/>
                    <a:pt x="2676" y="1"/>
                    <a:pt x="253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844;p52">
              <a:extLst>
                <a:ext uri="{FF2B5EF4-FFF2-40B4-BE49-F238E27FC236}">
                  <a16:creationId xmlns:a16="http://schemas.microsoft.com/office/drawing/2014/main" id="{BDF3C645-3B48-EE96-8A13-D746C8BEA24C}"/>
                </a:ext>
              </a:extLst>
            </p:cNvPr>
            <p:cNvSpPr/>
            <p:nvPr/>
          </p:nvSpPr>
          <p:spPr>
            <a:xfrm>
              <a:off x="5229150" y="3191300"/>
              <a:ext cx="85150" cy="97025"/>
            </a:xfrm>
            <a:custGeom>
              <a:avLst/>
              <a:gdLst/>
              <a:ahLst/>
              <a:cxnLst/>
              <a:rect l="l" t="t" r="r" b="b"/>
              <a:pathLst>
                <a:path w="3406" h="3881" extrusionOk="0">
                  <a:moveTo>
                    <a:pt x="2677" y="0"/>
                  </a:moveTo>
                  <a:cubicBezTo>
                    <a:pt x="2193" y="0"/>
                    <a:pt x="1439" y="467"/>
                    <a:pt x="860" y="1287"/>
                  </a:cubicBezTo>
                  <a:cubicBezTo>
                    <a:pt x="178" y="2324"/>
                    <a:pt x="0" y="3508"/>
                    <a:pt x="445" y="3804"/>
                  </a:cubicBezTo>
                  <a:cubicBezTo>
                    <a:pt x="518" y="3856"/>
                    <a:pt x="605" y="3880"/>
                    <a:pt x="704" y="3880"/>
                  </a:cubicBezTo>
                  <a:cubicBezTo>
                    <a:pt x="1173" y="3880"/>
                    <a:pt x="1900" y="3327"/>
                    <a:pt x="2487" y="2471"/>
                  </a:cubicBezTo>
                  <a:cubicBezTo>
                    <a:pt x="3197" y="1464"/>
                    <a:pt x="3406" y="370"/>
                    <a:pt x="2960" y="74"/>
                  </a:cubicBezTo>
                  <a:cubicBezTo>
                    <a:pt x="2884" y="25"/>
                    <a:pt x="2788" y="0"/>
                    <a:pt x="2677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845;p52">
              <a:extLst>
                <a:ext uri="{FF2B5EF4-FFF2-40B4-BE49-F238E27FC236}">
                  <a16:creationId xmlns:a16="http://schemas.microsoft.com/office/drawing/2014/main" id="{52231E39-C8B8-0F10-44E6-7FEB647B6EE4}"/>
                </a:ext>
              </a:extLst>
            </p:cNvPr>
            <p:cNvSpPr/>
            <p:nvPr/>
          </p:nvSpPr>
          <p:spPr>
            <a:xfrm>
              <a:off x="4782150" y="4984000"/>
              <a:ext cx="282725" cy="309150"/>
            </a:xfrm>
            <a:custGeom>
              <a:avLst/>
              <a:gdLst/>
              <a:ahLst/>
              <a:cxnLst/>
              <a:rect l="l" t="t" r="r" b="b"/>
              <a:pathLst>
                <a:path w="11309" h="12366" extrusionOk="0">
                  <a:moveTo>
                    <a:pt x="1693" y="1"/>
                  </a:moveTo>
                  <a:cubicBezTo>
                    <a:pt x="1059" y="1"/>
                    <a:pt x="549" y="380"/>
                    <a:pt x="415" y="1483"/>
                  </a:cubicBezTo>
                  <a:cubicBezTo>
                    <a:pt x="1" y="4886"/>
                    <a:pt x="1334" y="6219"/>
                    <a:pt x="3229" y="8023"/>
                  </a:cubicBezTo>
                  <a:cubicBezTo>
                    <a:pt x="5092" y="9800"/>
                    <a:pt x="4709" y="12080"/>
                    <a:pt x="7579" y="12345"/>
                  </a:cubicBezTo>
                  <a:cubicBezTo>
                    <a:pt x="7735" y="12359"/>
                    <a:pt x="7889" y="12365"/>
                    <a:pt x="8039" y="12365"/>
                  </a:cubicBezTo>
                  <a:cubicBezTo>
                    <a:pt x="9879" y="12365"/>
                    <a:pt x="11226" y="11367"/>
                    <a:pt x="11280" y="9534"/>
                  </a:cubicBezTo>
                  <a:cubicBezTo>
                    <a:pt x="11309" y="7964"/>
                    <a:pt x="10125" y="7431"/>
                    <a:pt x="10125" y="7431"/>
                  </a:cubicBezTo>
                  <a:cubicBezTo>
                    <a:pt x="10125" y="7431"/>
                    <a:pt x="9343" y="8123"/>
                    <a:pt x="8441" y="8123"/>
                  </a:cubicBezTo>
                  <a:cubicBezTo>
                    <a:pt x="8090" y="8123"/>
                    <a:pt x="7721" y="8018"/>
                    <a:pt x="7373" y="7727"/>
                  </a:cubicBezTo>
                  <a:cubicBezTo>
                    <a:pt x="5744" y="6337"/>
                    <a:pt x="7077" y="4265"/>
                    <a:pt x="7077" y="4265"/>
                  </a:cubicBezTo>
                  <a:lnTo>
                    <a:pt x="5005" y="1838"/>
                  </a:lnTo>
                  <a:cubicBezTo>
                    <a:pt x="4885" y="1657"/>
                    <a:pt x="3017" y="1"/>
                    <a:pt x="16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846;p52">
              <a:extLst>
                <a:ext uri="{FF2B5EF4-FFF2-40B4-BE49-F238E27FC236}">
                  <a16:creationId xmlns:a16="http://schemas.microsoft.com/office/drawing/2014/main" id="{7C5469E0-68B9-C021-1296-9477A1EC077A}"/>
                </a:ext>
              </a:extLst>
            </p:cNvPr>
            <p:cNvSpPr/>
            <p:nvPr/>
          </p:nvSpPr>
          <p:spPr>
            <a:xfrm>
              <a:off x="4555550" y="2291775"/>
              <a:ext cx="193025" cy="230925"/>
            </a:xfrm>
            <a:custGeom>
              <a:avLst/>
              <a:gdLst/>
              <a:ahLst/>
              <a:cxnLst/>
              <a:rect l="l" t="t" r="r" b="b"/>
              <a:pathLst>
                <a:path w="7721" h="9237" extrusionOk="0">
                  <a:moveTo>
                    <a:pt x="6341" y="0"/>
                  </a:moveTo>
                  <a:lnTo>
                    <a:pt x="776" y="2634"/>
                  </a:lnTo>
                  <a:cubicBezTo>
                    <a:pt x="776" y="2634"/>
                    <a:pt x="2228" y="5771"/>
                    <a:pt x="362" y="8052"/>
                  </a:cubicBezTo>
                  <a:cubicBezTo>
                    <a:pt x="1" y="8494"/>
                    <a:pt x="2385" y="9237"/>
                    <a:pt x="4498" y="9237"/>
                  </a:cubicBezTo>
                  <a:cubicBezTo>
                    <a:pt x="6197" y="9237"/>
                    <a:pt x="7721" y="8756"/>
                    <a:pt x="7497" y="7251"/>
                  </a:cubicBezTo>
                  <a:cubicBezTo>
                    <a:pt x="6964" y="3848"/>
                    <a:pt x="6341" y="0"/>
                    <a:pt x="6341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847;p52">
              <a:extLst>
                <a:ext uri="{FF2B5EF4-FFF2-40B4-BE49-F238E27FC236}">
                  <a16:creationId xmlns:a16="http://schemas.microsoft.com/office/drawing/2014/main" id="{F96369F4-5763-EBAF-E4A3-4530F4A11954}"/>
                </a:ext>
              </a:extLst>
            </p:cNvPr>
            <p:cNvSpPr/>
            <p:nvPr/>
          </p:nvSpPr>
          <p:spPr>
            <a:xfrm>
              <a:off x="4586075" y="2402775"/>
              <a:ext cx="2225" cy="16300"/>
            </a:xfrm>
            <a:custGeom>
              <a:avLst/>
              <a:gdLst/>
              <a:ahLst/>
              <a:cxnLst/>
              <a:rect l="l" t="t" r="r" b="b"/>
              <a:pathLst>
                <a:path w="89" h="652" extrusionOk="0">
                  <a:moveTo>
                    <a:pt x="0" y="0"/>
                  </a:moveTo>
                  <a:lnTo>
                    <a:pt x="0" y="0"/>
                  </a:lnTo>
                  <a:cubicBezTo>
                    <a:pt x="29" y="237"/>
                    <a:pt x="60" y="443"/>
                    <a:pt x="88" y="652"/>
                  </a:cubicBezTo>
                  <a:cubicBezTo>
                    <a:pt x="88" y="443"/>
                    <a:pt x="60" y="237"/>
                    <a:pt x="2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EC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848;p52">
              <a:extLst>
                <a:ext uri="{FF2B5EF4-FFF2-40B4-BE49-F238E27FC236}">
                  <a16:creationId xmlns:a16="http://schemas.microsoft.com/office/drawing/2014/main" id="{3AE775D9-5472-4FAF-6FF5-CF6B3D045234}"/>
                </a:ext>
              </a:extLst>
            </p:cNvPr>
            <p:cNvSpPr/>
            <p:nvPr/>
          </p:nvSpPr>
          <p:spPr>
            <a:xfrm>
              <a:off x="4586775" y="2380575"/>
              <a:ext cx="74050" cy="52525"/>
            </a:xfrm>
            <a:custGeom>
              <a:avLst/>
              <a:gdLst/>
              <a:ahLst/>
              <a:cxnLst/>
              <a:rect l="l" t="t" r="r" b="b"/>
              <a:pathLst>
                <a:path w="2962" h="2101" extrusionOk="0">
                  <a:moveTo>
                    <a:pt x="2933" y="0"/>
                  </a:moveTo>
                  <a:cubicBezTo>
                    <a:pt x="2014" y="562"/>
                    <a:pt x="1067" y="917"/>
                    <a:pt x="179" y="917"/>
                  </a:cubicBezTo>
                  <a:lnTo>
                    <a:pt x="1" y="917"/>
                  </a:lnTo>
                  <a:cubicBezTo>
                    <a:pt x="32" y="1125"/>
                    <a:pt x="60" y="1331"/>
                    <a:pt x="60" y="1540"/>
                  </a:cubicBezTo>
                  <a:cubicBezTo>
                    <a:pt x="91" y="1746"/>
                    <a:pt x="91" y="1954"/>
                    <a:pt x="91" y="2101"/>
                  </a:cubicBezTo>
                  <a:cubicBezTo>
                    <a:pt x="1453" y="2073"/>
                    <a:pt x="2310" y="1184"/>
                    <a:pt x="2961" y="119"/>
                  </a:cubicBezTo>
                  <a:cubicBezTo>
                    <a:pt x="2961" y="60"/>
                    <a:pt x="2933" y="29"/>
                    <a:pt x="2933" y="0"/>
                  </a:cubicBezTo>
                  <a:close/>
                </a:path>
              </a:pathLst>
            </a:custGeom>
            <a:solidFill>
              <a:srgbClr val="F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849;p52">
              <a:extLst>
                <a:ext uri="{FF2B5EF4-FFF2-40B4-BE49-F238E27FC236}">
                  <a16:creationId xmlns:a16="http://schemas.microsoft.com/office/drawing/2014/main" id="{3A5C9286-4B22-3BDE-5F00-0D8FD2655EAC}"/>
                </a:ext>
              </a:extLst>
            </p:cNvPr>
            <p:cNvSpPr/>
            <p:nvPr/>
          </p:nvSpPr>
          <p:spPr>
            <a:xfrm>
              <a:off x="4545350" y="3490650"/>
              <a:ext cx="518825" cy="1710050"/>
            </a:xfrm>
            <a:custGeom>
              <a:avLst/>
              <a:gdLst/>
              <a:ahLst/>
              <a:cxnLst/>
              <a:rect l="l" t="t" r="r" b="b"/>
              <a:pathLst>
                <a:path w="20753" h="68402" extrusionOk="0">
                  <a:moveTo>
                    <a:pt x="17643" y="0"/>
                  </a:moveTo>
                  <a:lnTo>
                    <a:pt x="0" y="6276"/>
                  </a:lnTo>
                  <a:cubicBezTo>
                    <a:pt x="0" y="6276"/>
                    <a:pt x="12345" y="53075"/>
                    <a:pt x="15542" y="65922"/>
                  </a:cubicBezTo>
                  <a:cubicBezTo>
                    <a:pt x="15908" y="67406"/>
                    <a:pt x="17709" y="68401"/>
                    <a:pt x="18871" y="68401"/>
                  </a:cubicBezTo>
                  <a:cubicBezTo>
                    <a:pt x="19402" y="68401"/>
                    <a:pt x="19799" y="68193"/>
                    <a:pt x="19864" y="67729"/>
                  </a:cubicBezTo>
                  <a:cubicBezTo>
                    <a:pt x="20752" y="61098"/>
                    <a:pt x="17970" y="41886"/>
                    <a:pt x="17643" y="35255"/>
                  </a:cubicBezTo>
                  <a:cubicBezTo>
                    <a:pt x="17347" y="28655"/>
                    <a:pt x="17643" y="1"/>
                    <a:pt x="17643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850;p52">
              <a:extLst>
                <a:ext uri="{FF2B5EF4-FFF2-40B4-BE49-F238E27FC236}">
                  <a16:creationId xmlns:a16="http://schemas.microsoft.com/office/drawing/2014/main" id="{481850DA-C524-8A0B-6571-05DB6996A6DE}"/>
                </a:ext>
              </a:extLst>
            </p:cNvPr>
            <p:cNvSpPr/>
            <p:nvPr/>
          </p:nvSpPr>
          <p:spPr>
            <a:xfrm>
              <a:off x="4404725" y="3490650"/>
              <a:ext cx="635750" cy="1918925"/>
            </a:xfrm>
            <a:custGeom>
              <a:avLst/>
              <a:gdLst/>
              <a:ahLst/>
              <a:cxnLst/>
              <a:rect l="l" t="t" r="r" b="b"/>
              <a:pathLst>
                <a:path w="25430" h="76757" extrusionOk="0">
                  <a:moveTo>
                    <a:pt x="23268" y="0"/>
                  </a:moveTo>
                  <a:lnTo>
                    <a:pt x="1" y="2989"/>
                  </a:lnTo>
                  <a:cubicBezTo>
                    <a:pt x="1" y="2989"/>
                    <a:pt x="328" y="28150"/>
                    <a:pt x="861" y="36529"/>
                  </a:cubicBezTo>
                  <a:cubicBezTo>
                    <a:pt x="1422" y="45438"/>
                    <a:pt x="6987" y="76373"/>
                    <a:pt x="6987" y="76373"/>
                  </a:cubicBezTo>
                  <a:cubicBezTo>
                    <a:pt x="6987" y="76373"/>
                    <a:pt x="8190" y="76756"/>
                    <a:pt x="9233" y="76756"/>
                  </a:cubicBezTo>
                  <a:cubicBezTo>
                    <a:pt x="9953" y="76756"/>
                    <a:pt x="10596" y="76574"/>
                    <a:pt x="10717" y="75958"/>
                  </a:cubicBezTo>
                  <a:cubicBezTo>
                    <a:pt x="12524" y="66545"/>
                    <a:pt x="11190" y="43100"/>
                    <a:pt x="11486" y="30992"/>
                  </a:cubicBezTo>
                  <a:cubicBezTo>
                    <a:pt x="11605" y="25012"/>
                    <a:pt x="18176" y="19211"/>
                    <a:pt x="21788" y="13172"/>
                  </a:cubicBezTo>
                  <a:cubicBezTo>
                    <a:pt x="25430" y="7105"/>
                    <a:pt x="23268" y="0"/>
                    <a:pt x="23268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851;p52">
              <a:extLst>
                <a:ext uri="{FF2B5EF4-FFF2-40B4-BE49-F238E27FC236}">
                  <a16:creationId xmlns:a16="http://schemas.microsoft.com/office/drawing/2014/main" id="{72ABD763-7D43-5CE2-11D9-51B3B16FC3E4}"/>
                </a:ext>
              </a:extLst>
            </p:cNvPr>
            <p:cNvSpPr/>
            <p:nvPr/>
          </p:nvSpPr>
          <p:spPr>
            <a:xfrm>
              <a:off x="4312250" y="3312250"/>
              <a:ext cx="842200" cy="1086025"/>
            </a:xfrm>
            <a:custGeom>
              <a:avLst/>
              <a:gdLst/>
              <a:ahLst/>
              <a:cxnLst/>
              <a:rect l="l" t="t" r="r" b="b"/>
              <a:pathLst>
                <a:path w="33688" h="43441" extrusionOk="0">
                  <a:moveTo>
                    <a:pt x="3345" y="1"/>
                  </a:moveTo>
                  <a:cubicBezTo>
                    <a:pt x="3345" y="1"/>
                    <a:pt x="1" y="28509"/>
                    <a:pt x="534" y="36856"/>
                  </a:cubicBezTo>
                  <a:cubicBezTo>
                    <a:pt x="800" y="41098"/>
                    <a:pt x="7825" y="43440"/>
                    <a:pt x="15229" y="43440"/>
                  </a:cubicBezTo>
                  <a:cubicBezTo>
                    <a:pt x="23430" y="43440"/>
                    <a:pt x="32096" y="40567"/>
                    <a:pt x="32563" y="34221"/>
                  </a:cubicBezTo>
                  <a:cubicBezTo>
                    <a:pt x="33688" y="18740"/>
                    <a:pt x="25754" y="1"/>
                    <a:pt x="25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852;p52">
              <a:extLst>
                <a:ext uri="{FF2B5EF4-FFF2-40B4-BE49-F238E27FC236}">
                  <a16:creationId xmlns:a16="http://schemas.microsoft.com/office/drawing/2014/main" id="{3AB8B234-87F1-06DD-5939-8607B15CAE26}"/>
                </a:ext>
              </a:extLst>
            </p:cNvPr>
            <p:cNvSpPr/>
            <p:nvPr/>
          </p:nvSpPr>
          <p:spPr>
            <a:xfrm>
              <a:off x="4249300" y="5246575"/>
              <a:ext cx="487000" cy="228825"/>
            </a:xfrm>
            <a:custGeom>
              <a:avLst/>
              <a:gdLst/>
              <a:ahLst/>
              <a:cxnLst/>
              <a:rect l="l" t="t" r="r" b="b"/>
              <a:pathLst>
                <a:path w="19480" h="9153" extrusionOk="0">
                  <a:moveTo>
                    <a:pt x="2298" y="0"/>
                  </a:moveTo>
                  <a:cubicBezTo>
                    <a:pt x="1880" y="0"/>
                    <a:pt x="1549" y="64"/>
                    <a:pt x="1335" y="215"/>
                  </a:cubicBezTo>
                  <a:cubicBezTo>
                    <a:pt x="1335" y="215"/>
                    <a:pt x="1318" y="214"/>
                    <a:pt x="1289" y="214"/>
                  </a:cubicBezTo>
                  <a:cubicBezTo>
                    <a:pt x="1053" y="214"/>
                    <a:pt x="0" y="332"/>
                    <a:pt x="712" y="2524"/>
                  </a:cubicBezTo>
                  <a:cubicBezTo>
                    <a:pt x="1512" y="5011"/>
                    <a:pt x="9888" y="7703"/>
                    <a:pt x="9888" y="7703"/>
                  </a:cubicBezTo>
                  <a:cubicBezTo>
                    <a:pt x="11035" y="8599"/>
                    <a:pt x="12864" y="9153"/>
                    <a:pt x="14541" y="9153"/>
                  </a:cubicBezTo>
                  <a:cubicBezTo>
                    <a:pt x="16026" y="9153"/>
                    <a:pt x="17391" y="8719"/>
                    <a:pt x="18059" y="7703"/>
                  </a:cubicBezTo>
                  <a:cubicBezTo>
                    <a:pt x="19479" y="5544"/>
                    <a:pt x="17408" y="2316"/>
                    <a:pt x="17407" y="2316"/>
                  </a:cubicBezTo>
                  <a:lnTo>
                    <a:pt x="17407" y="2316"/>
                  </a:lnTo>
                  <a:cubicBezTo>
                    <a:pt x="17407" y="2316"/>
                    <a:pt x="17435" y="3899"/>
                    <a:pt x="16085" y="3899"/>
                  </a:cubicBezTo>
                  <a:cubicBezTo>
                    <a:pt x="16016" y="3899"/>
                    <a:pt x="15944" y="3895"/>
                    <a:pt x="15868" y="3886"/>
                  </a:cubicBezTo>
                  <a:cubicBezTo>
                    <a:pt x="13708" y="3678"/>
                    <a:pt x="12493" y="2051"/>
                    <a:pt x="12493" y="2051"/>
                  </a:cubicBezTo>
                  <a:cubicBezTo>
                    <a:pt x="12375" y="2069"/>
                    <a:pt x="12242" y="2078"/>
                    <a:pt x="12097" y="2078"/>
                  </a:cubicBezTo>
                  <a:cubicBezTo>
                    <a:pt x="9856" y="2078"/>
                    <a:pt x="4677" y="0"/>
                    <a:pt x="2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853;p52">
              <a:extLst>
                <a:ext uri="{FF2B5EF4-FFF2-40B4-BE49-F238E27FC236}">
                  <a16:creationId xmlns:a16="http://schemas.microsoft.com/office/drawing/2014/main" id="{1F9CBC73-CF0F-F6A8-1CBE-BA77A91DB5A7}"/>
                </a:ext>
              </a:extLst>
            </p:cNvPr>
            <p:cNvSpPr/>
            <p:nvPr/>
          </p:nvSpPr>
          <p:spPr>
            <a:xfrm>
              <a:off x="4458775" y="1963900"/>
              <a:ext cx="352300" cy="439625"/>
            </a:xfrm>
            <a:custGeom>
              <a:avLst/>
              <a:gdLst/>
              <a:ahLst/>
              <a:cxnLst/>
              <a:rect l="l" t="t" r="r" b="b"/>
              <a:pathLst>
                <a:path w="14092" h="17585" extrusionOk="0">
                  <a:moveTo>
                    <a:pt x="7046" y="0"/>
                  </a:moveTo>
                  <a:cubicBezTo>
                    <a:pt x="3167" y="0"/>
                    <a:pt x="1" y="3138"/>
                    <a:pt x="1" y="7046"/>
                  </a:cubicBezTo>
                  <a:cubicBezTo>
                    <a:pt x="1" y="9385"/>
                    <a:pt x="325" y="12137"/>
                    <a:pt x="1599" y="14446"/>
                  </a:cubicBezTo>
                  <a:cubicBezTo>
                    <a:pt x="2428" y="15957"/>
                    <a:pt x="3849" y="17555"/>
                    <a:pt x="5239" y="17584"/>
                  </a:cubicBezTo>
                  <a:cubicBezTo>
                    <a:pt x="5265" y="17584"/>
                    <a:pt x="5291" y="17585"/>
                    <a:pt x="5316" y="17585"/>
                  </a:cubicBezTo>
                  <a:cubicBezTo>
                    <a:pt x="9184" y="17585"/>
                    <a:pt x="14091" y="10899"/>
                    <a:pt x="14091" y="7046"/>
                  </a:cubicBezTo>
                  <a:cubicBezTo>
                    <a:pt x="14091" y="3138"/>
                    <a:pt x="10954" y="0"/>
                    <a:pt x="7046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854;p52">
              <a:extLst>
                <a:ext uri="{FF2B5EF4-FFF2-40B4-BE49-F238E27FC236}">
                  <a16:creationId xmlns:a16="http://schemas.microsoft.com/office/drawing/2014/main" id="{9BCCAC85-7654-58A8-234E-6997273CBCEF}"/>
                </a:ext>
              </a:extLst>
            </p:cNvPr>
            <p:cNvSpPr/>
            <p:nvPr/>
          </p:nvSpPr>
          <p:spPr>
            <a:xfrm>
              <a:off x="4360325" y="2415325"/>
              <a:ext cx="627600" cy="1099650"/>
            </a:xfrm>
            <a:custGeom>
              <a:avLst/>
              <a:gdLst/>
              <a:ahLst/>
              <a:cxnLst/>
              <a:rect l="l" t="t" r="r" b="b"/>
              <a:pathLst>
                <a:path w="25104" h="43986" extrusionOk="0">
                  <a:moveTo>
                    <a:pt x="15721" y="1"/>
                  </a:moveTo>
                  <a:cubicBezTo>
                    <a:pt x="15571" y="2222"/>
                    <a:pt x="14861" y="2783"/>
                    <a:pt x="12434" y="3347"/>
                  </a:cubicBezTo>
                  <a:cubicBezTo>
                    <a:pt x="11868" y="3481"/>
                    <a:pt x="11396" y="3538"/>
                    <a:pt x="11003" y="3538"/>
                  </a:cubicBezTo>
                  <a:cubicBezTo>
                    <a:pt x="8882" y="3538"/>
                    <a:pt x="9030" y="1895"/>
                    <a:pt x="9030" y="1895"/>
                  </a:cubicBezTo>
                  <a:lnTo>
                    <a:pt x="9030" y="1895"/>
                  </a:lnTo>
                  <a:cubicBezTo>
                    <a:pt x="9030" y="1895"/>
                    <a:pt x="3939" y="5064"/>
                    <a:pt x="3079" y="7401"/>
                  </a:cubicBezTo>
                  <a:cubicBezTo>
                    <a:pt x="2961" y="7728"/>
                    <a:pt x="2104" y="15393"/>
                    <a:pt x="1777" y="24274"/>
                  </a:cubicBezTo>
                  <a:cubicBezTo>
                    <a:pt x="1777" y="24660"/>
                    <a:pt x="1748" y="25015"/>
                    <a:pt x="1718" y="25399"/>
                  </a:cubicBezTo>
                  <a:cubicBezTo>
                    <a:pt x="1718" y="25636"/>
                    <a:pt x="1718" y="25844"/>
                    <a:pt x="1689" y="26081"/>
                  </a:cubicBezTo>
                  <a:cubicBezTo>
                    <a:pt x="1658" y="26555"/>
                    <a:pt x="1658" y="26997"/>
                    <a:pt x="1599" y="27443"/>
                  </a:cubicBezTo>
                  <a:cubicBezTo>
                    <a:pt x="1362" y="31260"/>
                    <a:pt x="979" y="34102"/>
                    <a:pt x="889" y="36470"/>
                  </a:cubicBezTo>
                  <a:cubicBezTo>
                    <a:pt x="830" y="38632"/>
                    <a:pt x="1" y="39371"/>
                    <a:pt x="801" y="41088"/>
                  </a:cubicBezTo>
                  <a:cubicBezTo>
                    <a:pt x="3298" y="43189"/>
                    <a:pt x="6541" y="43986"/>
                    <a:pt x="9872" y="43986"/>
                  </a:cubicBezTo>
                  <a:cubicBezTo>
                    <a:pt x="16021" y="43986"/>
                    <a:pt x="22474" y="41274"/>
                    <a:pt x="25103" y="39046"/>
                  </a:cubicBezTo>
                  <a:cubicBezTo>
                    <a:pt x="25103" y="39046"/>
                    <a:pt x="23031" y="23002"/>
                    <a:pt x="23654" y="17378"/>
                  </a:cubicBezTo>
                  <a:cubicBezTo>
                    <a:pt x="24364" y="11221"/>
                    <a:pt x="23801" y="8024"/>
                    <a:pt x="21700" y="2991"/>
                  </a:cubicBezTo>
                  <a:cubicBezTo>
                    <a:pt x="20753" y="711"/>
                    <a:pt x="15808" y="1"/>
                    <a:pt x="15721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855;p52">
              <a:extLst>
                <a:ext uri="{FF2B5EF4-FFF2-40B4-BE49-F238E27FC236}">
                  <a16:creationId xmlns:a16="http://schemas.microsoft.com/office/drawing/2014/main" id="{5284DB8C-BFB4-BBB9-D760-60820AB19ED6}"/>
                </a:ext>
              </a:extLst>
            </p:cNvPr>
            <p:cNvSpPr/>
            <p:nvPr/>
          </p:nvSpPr>
          <p:spPr>
            <a:xfrm>
              <a:off x="4386975" y="3447725"/>
              <a:ext cx="85150" cy="45900"/>
            </a:xfrm>
            <a:custGeom>
              <a:avLst/>
              <a:gdLst/>
              <a:ahLst/>
              <a:cxnLst/>
              <a:rect l="l" t="t" r="r" b="b"/>
              <a:pathLst>
                <a:path w="3406" h="1836" extrusionOk="0">
                  <a:moveTo>
                    <a:pt x="0" y="0"/>
                  </a:moveTo>
                  <a:cubicBezTo>
                    <a:pt x="623" y="947"/>
                    <a:pt x="1954" y="1509"/>
                    <a:pt x="3406" y="1836"/>
                  </a:cubicBezTo>
                  <a:cubicBezTo>
                    <a:pt x="2191" y="1421"/>
                    <a:pt x="1038" y="829"/>
                    <a:pt x="0" y="0"/>
                  </a:cubicBezTo>
                  <a:close/>
                </a:path>
              </a:pathLst>
            </a:custGeom>
            <a:solidFill>
              <a:srgbClr val="FDE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856;p52">
              <a:extLst>
                <a:ext uri="{FF2B5EF4-FFF2-40B4-BE49-F238E27FC236}">
                  <a16:creationId xmlns:a16="http://schemas.microsoft.com/office/drawing/2014/main" id="{A2552866-7100-A4BC-4947-C16BA545EDFF}"/>
                </a:ext>
              </a:extLst>
            </p:cNvPr>
            <p:cNvSpPr/>
            <p:nvPr/>
          </p:nvSpPr>
          <p:spPr>
            <a:xfrm>
              <a:off x="4362575" y="2598850"/>
              <a:ext cx="277525" cy="902875"/>
            </a:xfrm>
            <a:custGeom>
              <a:avLst/>
              <a:gdLst/>
              <a:ahLst/>
              <a:cxnLst/>
              <a:rect l="l" t="t" r="r" b="b"/>
              <a:pathLst>
                <a:path w="11101" h="36115" extrusionOk="0">
                  <a:moveTo>
                    <a:pt x="3079" y="1"/>
                  </a:moveTo>
                  <a:cubicBezTo>
                    <a:pt x="3049" y="1"/>
                    <a:pt x="3020" y="32"/>
                    <a:pt x="2989" y="60"/>
                  </a:cubicBezTo>
                  <a:cubicBezTo>
                    <a:pt x="2871" y="387"/>
                    <a:pt x="2014" y="8052"/>
                    <a:pt x="1687" y="16933"/>
                  </a:cubicBezTo>
                  <a:cubicBezTo>
                    <a:pt x="1687" y="17319"/>
                    <a:pt x="1658" y="17674"/>
                    <a:pt x="1628" y="18058"/>
                  </a:cubicBezTo>
                  <a:cubicBezTo>
                    <a:pt x="1628" y="18295"/>
                    <a:pt x="1628" y="18503"/>
                    <a:pt x="1599" y="18740"/>
                  </a:cubicBezTo>
                  <a:cubicBezTo>
                    <a:pt x="1568" y="19214"/>
                    <a:pt x="1568" y="19656"/>
                    <a:pt x="1509" y="20102"/>
                  </a:cubicBezTo>
                  <a:cubicBezTo>
                    <a:pt x="1332" y="23209"/>
                    <a:pt x="1007" y="26287"/>
                    <a:pt x="799" y="29129"/>
                  </a:cubicBezTo>
                  <a:cubicBezTo>
                    <a:pt x="740" y="31291"/>
                    <a:pt x="1" y="31883"/>
                    <a:pt x="770" y="33600"/>
                  </a:cubicBezTo>
                  <a:cubicBezTo>
                    <a:pt x="830" y="33718"/>
                    <a:pt x="889" y="33837"/>
                    <a:pt x="976" y="33955"/>
                  </a:cubicBezTo>
                  <a:cubicBezTo>
                    <a:pt x="2014" y="34784"/>
                    <a:pt x="3167" y="35376"/>
                    <a:pt x="4382" y="35791"/>
                  </a:cubicBezTo>
                  <a:cubicBezTo>
                    <a:pt x="4974" y="35937"/>
                    <a:pt x="5594" y="36027"/>
                    <a:pt x="6217" y="36115"/>
                  </a:cubicBezTo>
                  <a:cubicBezTo>
                    <a:pt x="5447" y="35258"/>
                    <a:pt x="4765" y="26792"/>
                    <a:pt x="11100" y="23772"/>
                  </a:cubicBezTo>
                  <a:cubicBezTo>
                    <a:pt x="2606" y="23268"/>
                    <a:pt x="8318" y="18089"/>
                    <a:pt x="11072" y="5182"/>
                  </a:cubicBezTo>
                  <a:lnTo>
                    <a:pt x="11072" y="5182"/>
                  </a:lnTo>
                  <a:cubicBezTo>
                    <a:pt x="11041" y="5241"/>
                    <a:pt x="10982" y="5270"/>
                    <a:pt x="10894" y="5270"/>
                  </a:cubicBezTo>
                  <a:cubicBezTo>
                    <a:pt x="10302" y="5270"/>
                    <a:pt x="8554" y="3939"/>
                    <a:pt x="6868" y="2637"/>
                  </a:cubicBezTo>
                  <a:cubicBezTo>
                    <a:pt x="5151" y="1303"/>
                    <a:pt x="3494" y="1"/>
                    <a:pt x="3079" y="1"/>
                  </a:cubicBezTo>
                  <a:close/>
                </a:path>
              </a:pathLst>
            </a:custGeom>
            <a:solidFill>
              <a:srgbClr val="51D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857;p52">
              <a:extLst>
                <a:ext uri="{FF2B5EF4-FFF2-40B4-BE49-F238E27FC236}">
                  <a16:creationId xmlns:a16="http://schemas.microsoft.com/office/drawing/2014/main" id="{DE769C14-8F59-B107-E8F0-5A387DDE483E}"/>
                </a:ext>
              </a:extLst>
            </p:cNvPr>
            <p:cNvSpPr/>
            <p:nvPr/>
          </p:nvSpPr>
          <p:spPr>
            <a:xfrm>
              <a:off x="4413425" y="1922475"/>
              <a:ext cx="520825" cy="442200"/>
            </a:xfrm>
            <a:custGeom>
              <a:avLst/>
              <a:gdLst/>
              <a:ahLst/>
              <a:cxnLst/>
              <a:rect l="l" t="t" r="r" b="b"/>
              <a:pathLst>
                <a:path w="20833" h="17688" extrusionOk="0">
                  <a:moveTo>
                    <a:pt x="9351" y="1"/>
                  </a:moveTo>
                  <a:cubicBezTo>
                    <a:pt x="7157" y="1"/>
                    <a:pt x="5162" y="650"/>
                    <a:pt x="4006" y="1155"/>
                  </a:cubicBezTo>
                  <a:cubicBezTo>
                    <a:pt x="1015" y="2427"/>
                    <a:pt x="1045" y="4262"/>
                    <a:pt x="394" y="6898"/>
                  </a:cubicBezTo>
                  <a:cubicBezTo>
                    <a:pt x="0" y="8474"/>
                    <a:pt x="814" y="9517"/>
                    <a:pt x="3687" y="9517"/>
                  </a:cubicBezTo>
                  <a:cubicBezTo>
                    <a:pt x="4269" y="9517"/>
                    <a:pt x="4934" y="9474"/>
                    <a:pt x="5692" y="9385"/>
                  </a:cubicBezTo>
                  <a:cubicBezTo>
                    <a:pt x="5702" y="9384"/>
                    <a:pt x="5711" y="9383"/>
                    <a:pt x="5720" y="9383"/>
                  </a:cubicBezTo>
                  <a:cubicBezTo>
                    <a:pt x="6212" y="9383"/>
                    <a:pt x="5884" y="10914"/>
                    <a:pt x="6639" y="13529"/>
                  </a:cubicBezTo>
                  <a:cubicBezTo>
                    <a:pt x="6639" y="13529"/>
                    <a:pt x="6944" y="10672"/>
                    <a:pt x="7767" y="10672"/>
                  </a:cubicBezTo>
                  <a:cubicBezTo>
                    <a:pt x="7970" y="10672"/>
                    <a:pt x="8205" y="10846"/>
                    <a:pt x="8474" y="11279"/>
                  </a:cubicBezTo>
                  <a:cubicBezTo>
                    <a:pt x="9658" y="13174"/>
                    <a:pt x="9540" y="16932"/>
                    <a:pt x="12235" y="17642"/>
                  </a:cubicBezTo>
                  <a:cubicBezTo>
                    <a:pt x="12349" y="17673"/>
                    <a:pt x="12469" y="17688"/>
                    <a:pt x="12594" y="17688"/>
                  </a:cubicBezTo>
                  <a:cubicBezTo>
                    <a:pt x="15402" y="17688"/>
                    <a:pt x="20832" y="10275"/>
                    <a:pt x="17149" y="4381"/>
                  </a:cubicBezTo>
                  <a:cubicBezTo>
                    <a:pt x="15030" y="975"/>
                    <a:pt x="12040" y="1"/>
                    <a:pt x="9351" y="1"/>
                  </a:cubicBezTo>
                  <a:close/>
                </a:path>
              </a:pathLst>
            </a:custGeom>
            <a:solidFill>
              <a:srgbClr val="54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858;p52">
              <a:extLst>
                <a:ext uri="{FF2B5EF4-FFF2-40B4-BE49-F238E27FC236}">
                  <a16:creationId xmlns:a16="http://schemas.microsoft.com/office/drawing/2014/main" id="{02AA3431-7C67-8052-88C2-5E17FC49A4E9}"/>
                </a:ext>
              </a:extLst>
            </p:cNvPr>
            <p:cNvSpPr/>
            <p:nvPr/>
          </p:nvSpPr>
          <p:spPr>
            <a:xfrm>
              <a:off x="4810275" y="1688275"/>
              <a:ext cx="556550" cy="966100"/>
            </a:xfrm>
            <a:custGeom>
              <a:avLst/>
              <a:gdLst/>
              <a:ahLst/>
              <a:cxnLst/>
              <a:rect l="l" t="t" r="r" b="b"/>
              <a:pathLst>
                <a:path w="22262" h="38644" extrusionOk="0">
                  <a:moveTo>
                    <a:pt x="18870" y="1"/>
                  </a:moveTo>
                  <a:cubicBezTo>
                    <a:pt x="18741" y="1"/>
                    <a:pt x="18561" y="150"/>
                    <a:pt x="18354" y="518"/>
                  </a:cubicBezTo>
                  <a:cubicBezTo>
                    <a:pt x="17023" y="2855"/>
                    <a:pt x="16076" y="6348"/>
                    <a:pt x="15780" y="6348"/>
                  </a:cubicBezTo>
                  <a:cubicBezTo>
                    <a:pt x="15069" y="6348"/>
                    <a:pt x="16578" y="2559"/>
                    <a:pt x="15808" y="2235"/>
                  </a:cubicBezTo>
                  <a:cubicBezTo>
                    <a:pt x="15772" y="2220"/>
                    <a:pt x="15736" y="2212"/>
                    <a:pt x="15701" y="2212"/>
                  </a:cubicBezTo>
                  <a:cubicBezTo>
                    <a:pt x="15050" y="2212"/>
                    <a:pt x="14612" y="4761"/>
                    <a:pt x="14387" y="7177"/>
                  </a:cubicBezTo>
                  <a:cubicBezTo>
                    <a:pt x="14210" y="9102"/>
                    <a:pt x="14181" y="11025"/>
                    <a:pt x="14181" y="11025"/>
                  </a:cubicBezTo>
                  <a:lnTo>
                    <a:pt x="11664" y="26212"/>
                  </a:lnTo>
                  <a:lnTo>
                    <a:pt x="2696" y="31008"/>
                  </a:lnTo>
                  <a:cubicBezTo>
                    <a:pt x="830" y="31955"/>
                    <a:pt x="1" y="34205"/>
                    <a:pt x="801" y="36128"/>
                  </a:cubicBezTo>
                  <a:cubicBezTo>
                    <a:pt x="1444" y="37706"/>
                    <a:pt x="2963" y="38644"/>
                    <a:pt x="4537" y="38644"/>
                  </a:cubicBezTo>
                  <a:cubicBezTo>
                    <a:pt x="5207" y="38644"/>
                    <a:pt x="5886" y="38474"/>
                    <a:pt x="6513" y="38112"/>
                  </a:cubicBezTo>
                  <a:cubicBezTo>
                    <a:pt x="10155" y="36040"/>
                    <a:pt x="16016" y="31304"/>
                    <a:pt x="17141" y="29232"/>
                  </a:cubicBezTo>
                  <a:cubicBezTo>
                    <a:pt x="18709" y="26300"/>
                    <a:pt x="18354" y="11854"/>
                    <a:pt x="18354" y="11854"/>
                  </a:cubicBezTo>
                  <a:cubicBezTo>
                    <a:pt x="18354" y="11854"/>
                    <a:pt x="19391" y="10464"/>
                    <a:pt x="20575" y="7504"/>
                  </a:cubicBezTo>
                  <a:cubicBezTo>
                    <a:pt x="20840" y="6822"/>
                    <a:pt x="22261" y="2559"/>
                    <a:pt x="21700" y="2263"/>
                  </a:cubicBezTo>
                  <a:cubicBezTo>
                    <a:pt x="21698" y="2262"/>
                    <a:pt x="21695" y="2262"/>
                    <a:pt x="21692" y="2262"/>
                  </a:cubicBezTo>
                  <a:cubicBezTo>
                    <a:pt x="21472" y="2262"/>
                    <a:pt x="20241" y="5551"/>
                    <a:pt x="20062" y="5551"/>
                  </a:cubicBezTo>
                  <a:cubicBezTo>
                    <a:pt x="20052" y="5551"/>
                    <a:pt x="20045" y="5541"/>
                    <a:pt x="20042" y="5519"/>
                  </a:cubicBezTo>
                  <a:cubicBezTo>
                    <a:pt x="19983" y="5195"/>
                    <a:pt x="20990" y="2796"/>
                    <a:pt x="21286" y="1761"/>
                  </a:cubicBezTo>
                  <a:cubicBezTo>
                    <a:pt x="21500" y="1038"/>
                    <a:pt x="21327" y="775"/>
                    <a:pt x="21137" y="775"/>
                  </a:cubicBezTo>
                  <a:cubicBezTo>
                    <a:pt x="21117" y="775"/>
                    <a:pt x="21097" y="778"/>
                    <a:pt x="21077" y="783"/>
                  </a:cubicBezTo>
                  <a:cubicBezTo>
                    <a:pt x="20725" y="842"/>
                    <a:pt x="19038" y="5315"/>
                    <a:pt x="18978" y="5315"/>
                  </a:cubicBezTo>
                  <a:cubicBezTo>
                    <a:pt x="18977" y="5315"/>
                    <a:pt x="18977" y="5314"/>
                    <a:pt x="18977" y="5313"/>
                  </a:cubicBezTo>
                  <a:cubicBezTo>
                    <a:pt x="18917" y="5223"/>
                    <a:pt x="20011" y="2086"/>
                    <a:pt x="20307" y="814"/>
                  </a:cubicBezTo>
                  <a:cubicBezTo>
                    <a:pt x="20422" y="296"/>
                    <a:pt x="20352" y="101"/>
                    <a:pt x="20210" y="101"/>
                  </a:cubicBezTo>
                  <a:cubicBezTo>
                    <a:pt x="20019" y="101"/>
                    <a:pt x="19695" y="453"/>
                    <a:pt x="19509" y="842"/>
                  </a:cubicBezTo>
                  <a:cubicBezTo>
                    <a:pt x="18896" y="2213"/>
                    <a:pt x="17999" y="4989"/>
                    <a:pt x="17858" y="4989"/>
                  </a:cubicBezTo>
                  <a:cubicBezTo>
                    <a:pt x="17856" y="4989"/>
                    <a:pt x="17854" y="4988"/>
                    <a:pt x="17852" y="4987"/>
                  </a:cubicBezTo>
                  <a:cubicBezTo>
                    <a:pt x="17584" y="4809"/>
                    <a:pt x="18503" y="2649"/>
                    <a:pt x="19005" y="842"/>
                  </a:cubicBezTo>
                  <a:cubicBezTo>
                    <a:pt x="19150" y="372"/>
                    <a:pt x="19073" y="1"/>
                    <a:pt x="18870" y="1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859;p52">
              <a:extLst>
                <a:ext uri="{FF2B5EF4-FFF2-40B4-BE49-F238E27FC236}">
                  <a16:creationId xmlns:a16="http://schemas.microsoft.com/office/drawing/2014/main" id="{D7A9A561-701E-6E3E-159B-B1044901256B}"/>
                </a:ext>
              </a:extLst>
            </p:cNvPr>
            <p:cNvSpPr/>
            <p:nvPr/>
          </p:nvSpPr>
          <p:spPr>
            <a:xfrm>
              <a:off x="4443225" y="1898525"/>
              <a:ext cx="678575" cy="955300"/>
            </a:xfrm>
            <a:custGeom>
              <a:avLst/>
              <a:gdLst/>
              <a:ahLst/>
              <a:cxnLst/>
              <a:rect l="l" t="t" r="r" b="b"/>
              <a:pathLst>
                <a:path w="27143" h="38212" extrusionOk="0">
                  <a:moveTo>
                    <a:pt x="9051" y="1"/>
                  </a:moveTo>
                  <a:cubicBezTo>
                    <a:pt x="6865" y="1"/>
                    <a:pt x="4408" y="792"/>
                    <a:pt x="1807" y="2615"/>
                  </a:cubicBezTo>
                  <a:cubicBezTo>
                    <a:pt x="711" y="3357"/>
                    <a:pt x="2340" y="2319"/>
                    <a:pt x="1362" y="4126"/>
                  </a:cubicBezTo>
                  <a:cubicBezTo>
                    <a:pt x="0" y="6582"/>
                    <a:pt x="4144" y="7264"/>
                    <a:pt x="8438" y="11408"/>
                  </a:cubicBezTo>
                  <a:cubicBezTo>
                    <a:pt x="8438" y="11408"/>
                    <a:pt x="5447" y="14811"/>
                    <a:pt x="7491" y="16145"/>
                  </a:cubicBezTo>
                  <a:cubicBezTo>
                    <a:pt x="8734" y="17002"/>
                    <a:pt x="8023" y="19488"/>
                    <a:pt x="9828" y="21324"/>
                  </a:cubicBezTo>
                  <a:cubicBezTo>
                    <a:pt x="16430" y="28014"/>
                    <a:pt x="11071" y="33283"/>
                    <a:pt x="13203" y="36598"/>
                  </a:cubicBezTo>
                  <a:cubicBezTo>
                    <a:pt x="13834" y="37583"/>
                    <a:pt x="15886" y="38211"/>
                    <a:pt x="18193" y="38211"/>
                  </a:cubicBezTo>
                  <a:cubicBezTo>
                    <a:pt x="22269" y="38211"/>
                    <a:pt x="27143" y="36251"/>
                    <a:pt x="26405" y="30827"/>
                  </a:cubicBezTo>
                  <a:cubicBezTo>
                    <a:pt x="24660" y="17949"/>
                    <a:pt x="17200" y="20526"/>
                    <a:pt x="18206" y="13686"/>
                  </a:cubicBezTo>
                  <a:cubicBezTo>
                    <a:pt x="19302" y="6414"/>
                    <a:pt x="15274" y="1"/>
                    <a:pt x="9051" y="1"/>
                  </a:cubicBezTo>
                  <a:close/>
                </a:path>
              </a:pathLst>
            </a:custGeom>
            <a:solidFill>
              <a:srgbClr val="54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860;p52">
              <a:extLst>
                <a:ext uri="{FF2B5EF4-FFF2-40B4-BE49-F238E27FC236}">
                  <a16:creationId xmlns:a16="http://schemas.microsoft.com/office/drawing/2014/main" id="{CAF642FB-83C9-0D14-FE54-9EE3AF8922B9}"/>
                </a:ext>
              </a:extLst>
            </p:cNvPr>
            <p:cNvSpPr/>
            <p:nvPr/>
          </p:nvSpPr>
          <p:spPr>
            <a:xfrm>
              <a:off x="4586775" y="2186950"/>
              <a:ext cx="93275" cy="124550"/>
            </a:xfrm>
            <a:custGeom>
              <a:avLst/>
              <a:gdLst/>
              <a:ahLst/>
              <a:cxnLst/>
              <a:rect l="l" t="t" r="r" b="b"/>
              <a:pathLst>
                <a:path w="3731" h="4982" extrusionOk="0">
                  <a:moveTo>
                    <a:pt x="1035" y="1"/>
                  </a:moveTo>
                  <a:cubicBezTo>
                    <a:pt x="96" y="1"/>
                    <a:pt x="1" y="1261"/>
                    <a:pt x="1" y="1261"/>
                  </a:cubicBezTo>
                  <a:cubicBezTo>
                    <a:pt x="1" y="1261"/>
                    <a:pt x="534" y="3038"/>
                    <a:pt x="328" y="3542"/>
                  </a:cubicBezTo>
                  <a:cubicBezTo>
                    <a:pt x="157" y="3953"/>
                    <a:pt x="802" y="4981"/>
                    <a:pt x="1464" y="4981"/>
                  </a:cubicBezTo>
                  <a:cubicBezTo>
                    <a:pt x="1610" y="4981"/>
                    <a:pt x="1756" y="4931"/>
                    <a:pt x="1895" y="4814"/>
                  </a:cubicBezTo>
                  <a:cubicBezTo>
                    <a:pt x="2755" y="4075"/>
                    <a:pt x="3731" y="1261"/>
                    <a:pt x="1926" y="286"/>
                  </a:cubicBezTo>
                  <a:cubicBezTo>
                    <a:pt x="1567" y="82"/>
                    <a:pt x="1274" y="1"/>
                    <a:pt x="1035" y="1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861;p52">
              <a:extLst>
                <a:ext uri="{FF2B5EF4-FFF2-40B4-BE49-F238E27FC236}">
                  <a16:creationId xmlns:a16="http://schemas.microsoft.com/office/drawing/2014/main" id="{36B3C41C-E5F3-6DEC-50E4-679E04DB6266}"/>
                </a:ext>
              </a:extLst>
            </p:cNvPr>
            <p:cNvSpPr/>
            <p:nvPr/>
          </p:nvSpPr>
          <p:spPr>
            <a:xfrm>
              <a:off x="4604550" y="2213325"/>
              <a:ext cx="33350" cy="59225"/>
            </a:xfrm>
            <a:custGeom>
              <a:avLst/>
              <a:gdLst/>
              <a:ahLst/>
              <a:cxnLst/>
              <a:rect l="l" t="t" r="r" b="b"/>
              <a:pathLst>
                <a:path w="1334" h="2369" extrusionOk="0">
                  <a:moveTo>
                    <a:pt x="356" y="0"/>
                  </a:moveTo>
                  <a:cubicBezTo>
                    <a:pt x="31" y="0"/>
                    <a:pt x="0" y="592"/>
                    <a:pt x="0" y="592"/>
                  </a:cubicBezTo>
                  <a:cubicBezTo>
                    <a:pt x="0" y="592"/>
                    <a:pt x="178" y="1450"/>
                    <a:pt x="119" y="1687"/>
                  </a:cubicBezTo>
                  <a:cubicBezTo>
                    <a:pt x="31" y="1864"/>
                    <a:pt x="268" y="2369"/>
                    <a:pt x="505" y="2369"/>
                  </a:cubicBezTo>
                  <a:cubicBezTo>
                    <a:pt x="564" y="2369"/>
                    <a:pt x="623" y="2338"/>
                    <a:pt x="652" y="2279"/>
                  </a:cubicBezTo>
                  <a:cubicBezTo>
                    <a:pt x="978" y="1923"/>
                    <a:pt x="1334" y="592"/>
                    <a:pt x="682" y="119"/>
                  </a:cubicBezTo>
                  <a:cubicBezTo>
                    <a:pt x="564" y="29"/>
                    <a:pt x="446" y="0"/>
                    <a:pt x="356" y="0"/>
                  </a:cubicBezTo>
                  <a:close/>
                </a:path>
              </a:pathLst>
            </a:custGeom>
            <a:solidFill>
              <a:srgbClr val="F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862;p52">
              <a:extLst>
                <a:ext uri="{FF2B5EF4-FFF2-40B4-BE49-F238E27FC236}">
                  <a16:creationId xmlns:a16="http://schemas.microsoft.com/office/drawing/2014/main" id="{CD0885AE-083B-9F3C-6FF6-5363176B67DB}"/>
                </a:ext>
              </a:extLst>
            </p:cNvPr>
            <p:cNvSpPr/>
            <p:nvPr/>
          </p:nvSpPr>
          <p:spPr>
            <a:xfrm>
              <a:off x="3776475" y="2575050"/>
              <a:ext cx="871800" cy="646775"/>
            </a:xfrm>
            <a:custGeom>
              <a:avLst/>
              <a:gdLst/>
              <a:ahLst/>
              <a:cxnLst/>
              <a:rect l="l" t="t" r="r" b="b"/>
              <a:pathLst>
                <a:path w="34872" h="25871" extrusionOk="0">
                  <a:moveTo>
                    <a:pt x="30134" y="1"/>
                  </a:moveTo>
                  <a:cubicBezTo>
                    <a:pt x="28391" y="1"/>
                    <a:pt x="26730" y="1077"/>
                    <a:pt x="26109" y="2878"/>
                  </a:cubicBezTo>
                  <a:lnTo>
                    <a:pt x="21638" y="17411"/>
                  </a:lnTo>
                  <a:cubicBezTo>
                    <a:pt x="21638" y="17411"/>
                    <a:pt x="11218" y="13476"/>
                    <a:pt x="9473" y="10575"/>
                  </a:cubicBezTo>
                  <a:cubicBezTo>
                    <a:pt x="8613" y="9182"/>
                    <a:pt x="9177" y="8945"/>
                    <a:pt x="8021" y="6932"/>
                  </a:cubicBezTo>
                  <a:cubicBezTo>
                    <a:pt x="7756" y="6430"/>
                    <a:pt x="6809" y="4919"/>
                    <a:pt x="6363" y="4505"/>
                  </a:cubicBezTo>
                  <a:cubicBezTo>
                    <a:pt x="6250" y="4399"/>
                    <a:pt x="6165" y="4354"/>
                    <a:pt x="6104" y="4354"/>
                  </a:cubicBezTo>
                  <a:cubicBezTo>
                    <a:pt x="5910" y="4354"/>
                    <a:pt x="5949" y="4804"/>
                    <a:pt x="6039" y="5187"/>
                  </a:cubicBezTo>
                  <a:cubicBezTo>
                    <a:pt x="6304" y="6193"/>
                    <a:pt x="6778" y="7141"/>
                    <a:pt x="6572" y="7200"/>
                  </a:cubicBezTo>
                  <a:cubicBezTo>
                    <a:pt x="6569" y="7201"/>
                    <a:pt x="6566" y="7201"/>
                    <a:pt x="6563" y="7201"/>
                  </a:cubicBezTo>
                  <a:cubicBezTo>
                    <a:pt x="6262" y="7201"/>
                    <a:pt x="1954" y="3529"/>
                    <a:pt x="1954" y="3529"/>
                  </a:cubicBezTo>
                  <a:cubicBezTo>
                    <a:pt x="1644" y="3267"/>
                    <a:pt x="1163" y="2854"/>
                    <a:pt x="772" y="2854"/>
                  </a:cubicBezTo>
                  <a:cubicBezTo>
                    <a:pt x="675" y="2854"/>
                    <a:pt x="584" y="2879"/>
                    <a:pt x="502" y="2937"/>
                  </a:cubicBezTo>
                  <a:cubicBezTo>
                    <a:pt x="0" y="3321"/>
                    <a:pt x="3079" y="7051"/>
                    <a:pt x="3079" y="7051"/>
                  </a:cubicBezTo>
                  <a:cubicBezTo>
                    <a:pt x="3079" y="7051"/>
                    <a:pt x="1390" y="7674"/>
                    <a:pt x="798" y="10279"/>
                  </a:cubicBezTo>
                  <a:cubicBezTo>
                    <a:pt x="206" y="12912"/>
                    <a:pt x="5771" y="14510"/>
                    <a:pt x="5771" y="14510"/>
                  </a:cubicBezTo>
                  <a:cubicBezTo>
                    <a:pt x="5771" y="14510"/>
                    <a:pt x="9828" y="17056"/>
                    <a:pt x="10685" y="17826"/>
                  </a:cubicBezTo>
                  <a:cubicBezTo>
                    <a:pt x="12847" y="19692"/>
                    <a:pt x="20425" y="24310"/>
                    <a:pt x="20425" y="24310"/>
                  </a:cubicBezTo>
                  <a:cubicBezTo>
                    <a:pt x="21929" y="25375"/>
                    <a:pt x="23056" y="25871"/>
                    <a:pt x="23935" y="25871"/>
                  </a:cubicBezTo>
                  <a:cubicBezTo>
                    <a:pt x="25011" y="25871"/>
                    <a:pt x="25716" y="25128"/>
                    <a:pt x="26287" y="23777"/>
                  </a:cubicBezTo>
                  <a:lnTo>
                    <a:pt x="34011" y="5926"/>
                  </a:lnTo>
                  <a:cubicBezTo>
                    <a:pt x="34871" y="4003"/>
                    <a:pt x="34161" y="1722"/>
                    <a:pt x="32354" y="628"/>
                  </a:cubicBezTo>
                  <a:cubicBezTo>
                    <a:pt x="31650" y="201"/>
                    <a:pt x="30884" y="1"/>
                    <a:pt x="30134" y="1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863;p52">
              <a:extLst>
                <a:ext uri="{FF2B5EF4-FFF2-40B4-BE49-F238E27FC236}">
                  <a16:creationId xmlns:a16="http://schemas.microsoft.com/office/drawing/2014/main" id="{D094AE72-A7E3-3FAD-9A25-B4B663F89A1C}"/>
                </a:ext>
              </a:extLst>
            </p:cNvPr>
            <p:cNvSpPr/>
            <p:nvPr/>
          </p:nvSpPr>
          <p:spPr>
            <a:xfrm>
              <a:off x="4339600" y="2508100"/>
              <a:ext cx="335300" cy="446200"/>
            </a:xfrm>
            <a:custGeom>
              <a:avLst/>
              <a:gdLst/>
              <a:ahLst/>
              <a:cxnLst/>
              <a:rect l="l" t="t" r="r" b="b"/>
              <a:pathLst>
                <a:path w="13412" h="17848" extrusionOk="0">
                  <a:moveTo>
                    <a:pt x="8299" y="0"/>
                  </a:moveTo>
                  <a:cubicBezTo>
                    <a:pt x="5648" y="0"/>
                    <a:pt x="4160" y="2284"/>
                    <a:pt x="3347" y="4696"/>
                  </a:cubicBezTo>
                  <a:cubicBezTo>
                    <a:pt x="3347" y="4696"/>
                    <a:pt x="1" y="11772"/>
                    <a:pt x="356" y="14200"/>
                  </a:cubicBezTo>
                  <a:cubicBezTo>
                    <a:pt x="1687" y="16555"/>
                    <a:pt x="5256" y="17848"/>
                    <a:pt x="7861" y="17848"/>
                  </a:cubicBezTo>
                  <a:cubicBezTo>
                    <a:pt x="8268" y="17848"/>
                    <a:pt x="8652" y="17816"/>
                    <a:pt x="9000" y="17752"/>
                  </a:cubicBezTo>
                  <a:cubicBezTo>
                    <a:pt x="9000" y="17752"/>
                    <a:pt x="11576" y="9819"/>
                    <a:pt x="12583" y="7214"/>
                  </a:cubicBezTo>
                  <a:cubicBezTo>
                    <a:pt x="13412" y="5052"/>
                    <a:pt x="12552" y="967"/>
                    <a:pt x="9710" y="197"/>
                  </a:cubicBezTo>
                  <a:cubicBezTo>
                    <a:pt x="9207" y="63"/>
                    <a:pt x="8737" y="0"/>
                    <a:pt x="8299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21882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4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Least Significant Bit (LSB)</a:t>
            </a:r>
            <a:endParaRPr dirty="0"/>
          </a:p>
        </p:txBody>
      </p:sp>
      <p:pic>
        <p:nvPicPr>
          <p:cNvPr id="10" name="Picture 9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906BCEFF-5963-C232-B6B9-7D5275140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063" y="1740816"/>
            <a:ext cx="8228117" cy="22520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/>
          <p:cNvSpPr txBox="1">
            <a:spLocks noGrp="1"/>
          </p:cNvSpPr>
          <p:nvPr>
            <p:ph type="title"/>
          </p:nvPr>
        </p:nvSpPr>
        <p:spPr>
          <a:xfrm>
            <a:off x="713225" y="1895475"/>
            <a:ext cx="43827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</a:t>
            </a:r>
            <a:r>
              <a:rPr lang="en" dirty="0"/>
              <a:t>SNR Method</a:t>
            </a:r>
            <a:endParaRPr dirty="0"/>
          </a:p>
        </p:txBody>
      </p:sp>
      <p:sp>
        <p:nvSpPr>
          <p:cNvPr id="429" name="Google Shape;429;p38"/>
          <p:cNvSpPr txBox="1">
            <a:spLocks noGrp="1"/>
          </p:cNvSpPr>
          <p:nvPr>
            <p:ph type="subTitle" idx="1"/>
          </p:nvPr>
        </p:nvSpPr>
        <p:spPr>
          <a:xfrm>
            <a:off x="713225" y="2800350"/>
            <a:ext cx="3777967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200" dirty="0">
                <a:effectLst/>
                <a:latin typeface="Roboto Mono" panose="00000009000000000000" pitchFamily="49" charset="0"/>
                <a:ea typeface="Roboto Mono" panose="00000009000000000000" pitchFamily="49" charset="0"/>
              </a:rPr>
              <a:t>PSNR (Peak Signal-to-Noise Ratio) is one of the measurement methods used to measure the quality of images or videos by comparing the original image with the resulting image. </a:t>
            </a:r>
            <a:endParaRPr lang="en-US" sz="1200" dirty="0"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  <p:sp>
        <p:nvSpPr>
          <p:cNvPr id="430" name="Google Shape;430;p38"/>
          <p:cNvSpPr txBox="1">
            <a:spLocks noGrp="1"/>
          </p:cNvSpPr>
          <p:nvPr>
            <p:ph type="title" idx="2"/>
          </p:nvPr>
        </p:nvSpPr>
        <p:spPr>
          <a:xfrm>
            <a:off x="713225" y="1546450"/>
            <a:ext cx="43827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36" name="Google Shape;1772;p52">
            <a:extLst>
              <a:ext uri="{FF2B5EF4-FFF2-40B4-BE49-F238E27FC236}">
                <a16:creationId xmlns:a16="http://schemas.microsoft.com/office/drawing/2014/main" id="{D8AFC170-3CF2-0F20-856A-CB4D42F8D670}"/>
              </a:ext>
            </a:extLst>
          </p:cNvPr>
          <p:cNvGrpSpPr/>
          <p:nvPr/>
        </p:nvGrpSpPr>
        <p:grpSpPr>
          <a:xfrm>
            <a:off x="5116103" y="910250"/>
            <a:ext cx="3283122" cy="3572869"/>
            <a:chOff x="1403125" y="238125"/>
            <a:chExt cx="4812550" cy="5237275"/>
          </a:xfrm>
        </p:grpSpPr>
        <p:sp>
          <p:nvSpPr>
            <p:cNvPr id="37" name="Google Shape;1773;p52">
              <a:extLst>
                <a:ext uri="{FF2B5EF4-FFF2-40B4-BE49-F238E27FC236}">
                  <a16:creationId xmlns:a16="http://schemas.microsoft.com/office/drawing/2014/main" id="{DCA95829-829D-1F21-AFBD-CD1E7AA37311}"/>
                </a:ext>
              </a:extLst>
            </p:cNvPr>
            <p:cNvSpPr/>
            <p:nvPr/>
          </p:nvSpPr>
          <p:spPr>
            <a:xfrm>
              <a:off x="2647150" y="238375"/>
              <a:ext cx="1520075" cy="4226950"/>
            </a:xfrm>
            <a:custGeom>
              <a:avLst/>
              <a:gdLst/>
              <a:ahLst/>
              <a:cxnLst/>
              <a:rect l="l" t="t" r="r" b="b"/>
              <a:pathLst>
                <a:path w="60803" h="169078" extrusionOk="0">
                  <a:moveTo>
                    <a:pt x="56349" y="1"/>
                  </a:moveTo>
                  <a:cubicBezTo>
                    <a:pt x="55695" y="1"/>
                    <a:pt x="55025" y="147"/>
                    <a:pt x="54378" y="464"/>
                  </a:cubicBezTo>
                  <a:lnTo>
                    <a:pt x="2487" y="26099"/>
                  </a:lnTo>
                  <a:cubicBezTo>
                    <a:pt x="948" y="26840"/>
                    <a:pt x="1" y="28379"/>
                    <a:pt x="1" y="30096"/>
                  </a:cubicBezTo>
                  <a:lnTo>
                    <a:pt x="1" y="164635"/>
                  </a:lnTo>
                  <a:cubicBezTo>
                    <a:pt x="1" y="167199"/>
                    <a:pt x="2107" y="169077"/>
                    <a:pt x="4439" y="169077"/>
                  </a:cubicBezTo>
                  <a:cubicBezTo>
                    <a:pt x="5096" y="169077"/>
                    <a:pt x="5772" y="168928"/>
                    <a:pt x="6423" y="168602"/>
                  </a:cubicBezTo>
                  <a:lnTo>
                    <a:pt x="58316" y="142967"/>
                  </a:lnTo>
                  <a:cubicBezTo>
                    <a:pt x="59856" y="142228"/>
                    <a:pt x="60803" y="140689"/>
                    <a:pt x="60803" y="139000"/>
                  </a:cubicBezTo>
                  <a:lnTo>
                    <a:pt x="60803" y="4461"/>
                  </a:lnTo>
                  <a:cubicBezTo>
                    <a:pt x="60803" y="1870"/>
                    <a:pt x="58687" y="1"/>
                    <a:pt x="56349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74;p52">
              <a:extLst>
                <a:ext uri="{FF2B5EF4-FFF2-40B4-BE49-F238E27FC236}">
                  <a16:creationId xmlns:a16="http://schemas.microsoft.com/office/drawing/2014/main" id="{FB5A3DEC-6298-0070-1007-716D2464C06C}"/>
                </a:ext>
              </a:extLst>
            </p:cNvPr>
            <p:cNvSpPr/>
            <p:nvPr/>
          </p:nvSpPr>
          <p:spPr>
            <a:xfrm>
              <a:off x="2699675" y="238125"/>
              <a:ext cx="1568925" cy="4261950"/>
            </a:xfrm>
            <a:custGeom>
              <a:avLst/>
              <a:gdLst/>
              <a:ahLst/>
              <a:cxnLst/>
              <a:rect l="l" t="t" r="r" b="b"/>
              <a:pathLst>
                <a:path w="62757" h="170478" extrusionOk="0">
                  <a:moveTo>
                    <a:pt x="54527" y="0"/>
                  </a:moveTo>
                  <a:lnTo>
                    <a:pt x="1511" y="29159"/>
                  </a:lnTo>
                  <a:lnTo>
                    <a:pt x="0" y="168406"/>
                  </a:lnTo>
                  <a:lnTo>
                    <a:pt x="6276" y="170478"/>
                  </a:lnTo>
                  <a:lnTo>
                    <a:pt x="62756" y="2664"/>
                  </a:lnTo>
                  <a:lnTo>
                    <a:pt x="54527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75;p52">
              <a:extLst>
                <a:ext uri="{FF2B5EF4-FFF2-40B4-BE49-F238E27FC236}">
                  <a16:creationId xmlns:a16="http://schemas.microsoft.com/office/drawing/2014/main" id="{EAF1BDC3-06DE-2EF2-75E7-857C4BFF9F4E}"/>
                </a:ext>
              </a:extLst>
            </p:cNvPr>
            <p:cNvSpPr/>
            <p:nvPr/>
          </p:nvSpPr>
          <p:spPr>
            <a:xfrm>
              <a:off x="2805525" y="290650"/>
              <a:ext cx="1520075" cy="4226900"/>
            </a:xfrm>
            <a:custGeom>
              <a:avLst/>
              <a:gdLst/>
              <a:ahLst/>
              <a:cxnLst/>
              <a:rect l="l" t="t" r="r" b="b"/>
              <a:pathLst>
                <a:path w="60803" h="169076" extrusionOk="0">
                  <a:moveTo>
                    <a:pt x="56363" y="0"/>
                  </a:moveTo>
                  <a:cubicBezTo>
                    <a:pt x="55705" y="0"/>
                    <a:pt x="55029" y="150"/>
                    <a:pt x="54378" y="476"/>
                  </a:cubicBezTo>
                  <a:lnTo>
                    <a:pt x="2487" y="26111"/>
                  </a:lnTo>
                  <a:cubicBezTo>
                    <a:pt x="948" y="26850"/>
                    <a:pt x="1" y="28389"/>
                    <a:pt x="1" y="30077"/>
                  </a:cubicBezTo>
                  <a:lnTo>
                    <a:pt x="1" y="164616"/>
                  </a:lnTo>
                  <a:cubicBezTo>
                    <a:pt x="1" y="167208"/>
                    <a:pt x="2116" y="169076"/>
                    <a:pt x="4454" y="169076"/>
                  </a:cubicBezTo>
                  <a:cubicBezTo>
                    <a:pt x="5106" y="169076"/>
                    <a:pt x="5777" y="168930"/>
                    <a:pt x="6423" y="168614"/>
                  </a:cubicBezTo>
                  <a:lnTo>
                    <a:pt x="58316" y="142979"/>
                  </a:lnTo>
                  <a:cubicBezTo>
                    <a:pt x="59855" y="142237"/>
                    <a:pt x="60803" y="140698"/>
                    <a:pt x="60803" y="138981"/>
                  </a:cubicBezTo>
                  <a:lnTo>
                    <a:pt x="60803" y="4442"/>
                  </a:lnTo>
                  <a:cubicBezTo>
                    <a:pt x="60803" y="1878"/>
                    <a:pt x="58695" y="0"/>
                    <a:pt x="56363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76;p52">
              <a:extLst>
                <a:ext uri="{FF2B5EF4-FFF2-40B4-BE49-F238E27FC236}">
                  <a16:creationId xmlns:a16="http://schemas.microsoft.com/office/drawing/2014/main" id="{2AE4F9AD-4A56-765A-08C3-0A6A4AA9672E}"/>
                </a:ext>
              </a:extLst>
            </p:cNvPr>
            <p:cNvSpPr/>
            <p:nvPr/>
          </p:nvSpPr>
          <p:spPr>
            <a:xfrm>
              <a:off x="2889125" y="374275"/>
              <a:ext cx="1352825" cy="4059925"/>
            </a:xfrm>
            <a:custGeom>
              <a:avLst/>
              <a:gdLst/>
              <a:ahLst/>
              <a:cxnLst/>
              <a:rect l="l" t="t" r="r" b="b"/>
              <a:pathLst>
                <a:path w="54113" h="162397" extrusionOk="0">
                  <a:moveTo>
                    <a:pt x="53018" y="1"/>
                  </a:moveTo>
                  <a:cubicBezTo>
                    <a:pt x="52841" y="1"/>
                    <a:pt x="52692" y="32"/>
                    <a:pt x="52545" y="119"/>
                  </a:cubicBezTo>
                  <a:lnTo>
                    <a:pt x="623" y="25754"/>
                  </a:lnTo>
                  <a:cubicBezTo>
                    <a:pt x="237" y="25932"/>
                    <a:pt x="0" y="26318"/>
                    <a:pt x="0" y="26732"/>
                  </a:cubicBezTo>
                  <a:lnTo>
                    <a:pt x="0" y="161271"/>
                  </a:lnTo>
                  <a:cubicBezTo>
                    <a:pt x="0" y="162041"/>
                    <a:pt x="652" y="162396"/>
                    <a:pt x="1097" y="162396"/>
                  </a:cubicBezTo>
                  <a:cubicBezTo>
                    <a:pt x="1274" y="162396"/>
                    <a:pt x="1421" y="162337"/>
                    <a:pt x="1599" y="162278"/>
                  </a:cubicBezTo>
                  <a:lnTo>
                    <a:pt x="53492" y="136643"/>
                  </a:lnTo>
                  <a:cubicBezTo>
                    <a:pt x="53876" y="136437"/>
                    <a:pt x="54112" y="136081"/>
                    <a:pt x="54112" y="135636"/>
                  </a:cubicBezTo>
                  <a:lnTo>
                    <a:pt x="54112" y="1097"/>
                  </a:lnTo>
                  <a:cubicBezTo>
                    <a:pt x="54112" y="356"/>
                    <a:pt x="53461" y="1"/>
                    <a:pt x="530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77;p52">
              <a:extLst>
                <a:ext uri="{FF2B5EF4-FFF2-40B4-BE49-F238E27FC236}">
                  <a16:creationId xmlns:a16="http://schemas.microsoft.com/office/drawing/2014/main" id="{63DD59D4-9B19-7D3D-6DE8-47A04CE45DDB}"/>
                </a:ext>
              </a:extLst>
            </p:cNvPr>
            <p:cNvSpPr/>
            <p:nvPr/>
          </p:nvSpPr>
          <p:spPr>
            <a:xfrm>
              <a:off x="2889125" y="785750"/>
              <a:ext cx="1352825" cy="3320625"/>
            </a:xfrm>
            <a:custGeom>
              <a:avLst/>
              <a:gdLst/>
              <a:ahLst/>
              <a:cxnLst/>
              <a:rect l="l" t="t" r="r" b="b"/>
              <a:pathLst>
                <a:path w="54113" h="132825" extrusionOk="0">
                  <a:moveTo>
                    <a:pt x="53018" y="0"/>
                  </a:moveTo>
                  <a:cubicBezTo>
                    <a:pt x="52841" y="0"/>
                    <a:pt x="52692" y="31"/>
                    <a:pt x="52545" y="119"/>
                  </a:cubicBezTo>
                  <a:lnTo>
                    <a:pt x="623" y="25754"/>
                  </a:lnTo>
                  <a:cubicBezTo>
                    <a:pt x="237" y="25932"/>
                    <a:pt x="0" y="26318"/>
                    <a:pt x="0" y="26732"/>
                  </a:cubicBezTo>
                  <a:lnTo>
                    <a:pt x="0" y="131728"/>
                  </a:lnTo>
                  <a:cubicBezTo>
                    <a:pt x="0" y="132470"/>
                    <a:pt x="652" y="132825"/>
                    <a:pt x="1097" y="132825"/>
                  </a:cubicBezTo>
                  <a:cubicBezTo>
                    <a:pt x="1274" y="132825"/>
                    <a:pt x="1421" y="132794"/>
                    <a:pt x="1599" y="132706"/>
                  </a:cubicBezTo>
                  <a:lnTo>
                    <a:pt x="53492" y="107071"/>
                  </a:lnTo>
                  <a:cubicBezTo>
                    <a:pt x="53876" y="106894"/>
                    <a:pt x="54112" y="106508"/>
                    <a:pt x="54112" y="106093"/>
                  </a:cubicBezTo>
                  <a:lnTo>
                    <a:pt x="54112" y="1097"/>
                  </a:lnTo>
                  <a:cubicBezTo>
                    <a:pt x="54112" y="356"/>
                    <a:pt x="53461" y="0"/>
                    <a:pt x="5301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78;p52">
              <a:extLst>
                <a:ext uri="{FF2B5EF4-FFF2-40B4-BE49-F238E27FC236}">
                  <a16:creationId xmlns:a16="http://schemas.microsoft.com/office/drawing/2014/main" id="{986CE6DA-E7AA-5134-4258-CDC6A6A3420F}"/>
                </a:ext>
              </a:extLst>
            </p:cNvPr>
            <p:cNvSpPr/>
            <p:nvPr/>
          </p:nvSpPr>
          <p:spPr>
            <a:xfrm>
              <a:off x="3032700" y="1152100"/>
              <a:ext cx="1066450" cy="1571875"/>
            </a:xfrm>
            <a:custGeom>
              <a:avLst/>
              <a:gdLst/>
              <a:ahLst/>
              <a:cxnLst/>
              <a:rect l="l" t="t" r="r" b="b"/>
              <a:pathLst>
                <a:path w="42658" h="62875" extrusionOk="0">
                  <a:moveTo>
                    <a:pt x="41383" y="829"/>
                  </a:moveTo>
                  <a:cubicBezTo>
                    <a:pt x="41473" y="829"/>
                    <a:pt x="41829" y="917"/>
                    <a:pt x="41829" y="1272"/>
                  </a:cubicBezTo>
                  <a:lnTo>
                    <a:pt x="41829" y="41767"/>
                  </a:lnTo>
                  <a:cubicBezTo>
                    <a:pt x="41829" y="41945"/>
                    <a:pt x="41710" y="42094"/>
                    <a:pt x="41561" y="42182"/>
                  </a:cubicBezTo>
                  <a:lnTo>
                    <a:pt x="1452" y="61987"/>
                  </a:lnTo>
                  <a:cubicBezTo>
                    <a:pt x="1362" y="62015"/>
                    <a:pt x="1303" y="62046"/>
                    <a:pt x="1243" y="62046"/>
                  </a:cubicBezTo>
                  <a:cubicBezTo>
                    <a:pt x="1156" y="62046"/>
                    <a:pt x="829" y="61956"/>
                    <a:pt x="829" y="61601"/>
                  </a:cubicBezTo>
                  <a:lnTo>
                    <a:pt x="829" y="21077"/>
                  </a:lnTo>
                  <a:cubicBezTo>
                    <a:pt x="829" y="20928"/>
                    <a:pt x="919" y="20781"/>
                    <a:pt x="1066" y="20691"/>
                  </a:cubicBezTo>
                  <a:lnTo>
                    <a:pt x="41177" y="888"/>
                  </a:lnTo>
                  <a:cubicBezTo>
                    <a:pt x="41265" y="858"/>
                    <a:pt x="41324" y="829"/>
                    <a:pt x="41383" y="829"/>
                  </a:cubicBezTo>
                  <a:close/>
                  <a:moveTo>
                    <a:pt x="41383" y="0"/>
                  </a:moveTo>
                  <a:cubicBezTo>
                    <a:pt x="41177" y="0"/>
                    <a:pt x="41000" y="60"/>
                    <a:pt x="40822" y="147"/>
                  </a:cubicBezTo>
                  <a:lnTo>
                    <a:pt x="682" y="19952"/>
                  </a:lnTo>
                  <a:cubicBezTo>
                    <a:pt x="268" y="20158"/>
                    <a:pt x="0" y="20603"/>
                    <a:pt x="0" y="21077"/>
                  </a:cubicBezTo>
                  <a:lnTo>
                    <a:pt x="0" y="61601"/>
                  </a:lnTo>
                  <a:cubicBezTo>
                    <a:pt x="0" y="62370"/>
                    <a:pt x="651" y="62875"/>
                    <a:pt x="1243" y="62875"/>
                  </a:cubicBezTo>
                  <a:cubicBezTo>
                    <a:pt x="1452" y="62875"/>
                    <a:pt x="1629" y="62815"/>
                    <a:pt x="1807" y="62725"/>
                  </a:cubicBezTo>
                  <a:lnTo>
                    <a:pt x="41947" y="42923"/>
                  </a:lnTo>
                  <a:cubicBezTo>
                    <a:pt x="42362" y="42715"/>
                    <a:pt x="42658" y="42272"/>
                    <a:pt x="42658" y="41767"/>
                  </a:cubicBezTo>
                  <a:lnTo>
                    <a:pt x="42658" y="1272"/>
                  </a:lnTo>
                  <a:cubicBezTo>
                    <a:pt x="42658" y="502"/>
                    <a:pt x="41975" y="0"/>
                    <a:pt x="41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79;p52">
              <a:extLst>
                <a:ext uri="{FF2B5EF4-FFF2-40B4-BE49-F238E27FC236}">
                  <a16:creationId xmlns:a16="http://schemas.microsoft.com/office/drawing/2014/main" id="{1950072B-B668-E255-457C-6C8DC9462960}"/>
                </a:ext>
              </a:extLst>
            </p:cNvPr>
            <p:cNvSpPr/>
            <p:nvPr/>
          </p:nvSpPr>
          <p:spPr>
            <a:xfrm>
              <a:off x="3032700" y="2593700"/>
              <a:ext cx="1066450" cy="756350"/>
            </a:xfrm>
            <a:custGeom>
              <a:avLst/>
              <a:gdLst/>
              <a:ahLst/>
              <a:cxnLst/>
              <a:rect l="l" t="t" r="r" b="b"/>
              <a:pathLst>
                <a:path w="42658" h="30254" extrusionOk="0">
                  <a:moveTo>
                    <a:pt x="41383" y="830"/>
                  </a:moveTo>
                  <a:cubicBezTo>
                    <a:pt x="41473" y="830"/>
                    <a:pt x="41829" y="917"/>
                    <a:pt x="41829" y="1272"/>
                  </a:cubicBezTo>
                  <a:lnTo>
                    <a:pt x="41829" y="9177"/>
                  </a:lnTo>
                  <a:cubicBezTo>
                    <a:pt x="41829" y="9324"/>
                    <a:pt x="41710" y="9473"/>
                    <a:pt x="41561" y="9561"/>
                  </a:cubicBezTo>
                  <a:lnTo>
                    <a:pt x="1452" y="29366"/>
                  </a:lnTo>
                  <a:cubicBezTo>
                    <a:pt x="1362" y="29394"/>
                    <a:pt x="1303" y="29425"/>
                    <a:pt x="1243" y="29425"/>
                  </a:cubicBezTo>
                  <a:cubicBezTo>
                    <a:pt x="1156" y="29425"/>
                    <a:pt x="829" y="29335"/>
                    <a:pt x="829" y="28980"/>
                  </a:cubicBezTo>
                  <a:lnTo>
                    <a:pt x="829" y="21106"/>
                  </a:lnTo>
                  <a:cubicBezTo>
                    <a:pt x="829" y="20928"/>
                    <a:pt x="919" y="20781"/>
                    <a:pt x="1066" y="20691"/>
                  </a:cubicBezTo>
                  <a:lnTo>
                    <a:pt x="41177" y="889"/>
                  </a:lnTo>
                  <a:cubicBezTo>
                    <a:pt x="41265" y="858"/>
                    <a:pt x="41324" y="830"/>
                    <a:pt x="41383" y="830"/>
                  </a:cubicBezTo>
                  <a:close/>
                  <a:moveTo>
                    <a:pt x="41383" y="1"/>
                  </a:moveTo>
                  <a:cubicBezTo>
                    <a:pt x="41177" y="1"/>
                    <a:pt x="41000" y="60"/>
                    <a:pt x="40822" y="148"/>
                  </a:cubicBezTo>
                  <a:lnTo>
                    <a:pt x="682" y="19952"/>
                  </a:lnTo>
                  <a:cubicBezTo>
                    <a:pt x="268" y="20158"/>
                    <a:pt x="0" y="20604"/>
                    <a:pt x="0" y="21106"/>
                  </a:cubicBezTo>
                  <a:lnTo>
                    <a:pt x="0" y="28980"/>
                  </a:lnTo>
                  <a:cubicBezTo>
                    <a:pt x="0" y="29749"/>
                    <a:pt x="651" y="30254"/>
                    <a:pt x="1243" y="30254"/>
                  </a:cubicBezTo>
                  <a:cubicBezTo>
                    <a:pt x="1452" y="30254"/>
                    <a:pt x="1629" y="30195"/>
                    <a:pt x="1807" y="30105"/>
                  </a:cubicBezTo>
                  <a:lnTo>
                    <a:pt x="41947" y="10302"/>
                  </a:lnTo>
                  <a:cubicBezTo>
                    <a:pt x="42362" y="10094"/>
                    <a:pt x="42658" y="9651"/>
                    <a:pt x="42658" y="9177"/>
                  </a:cubicBezTo>
                  <a:lnTo>
                    <a:pt x="42658" y="1272"/>
                  </a:lnTo>
                  <a:cubicBezTo>
                    <a:pt x="42658" y="503"/>
                    <a:pt x="41975" y="1"/>
                    <a:pt x="41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80;p52">
              <a:extLst>
                <a:ext uri="{FF2B5EF4-FFF2-40B4-BE49-F238E27FC236}">
                  <a16:creationId xmlns:a16="http://schemas.microsoft.com/office/drawing/2014/main" id="{612377F0-D225-1BE8-48B3-9DBC531BE79A}"/>
                </a:ext>
              </a:extLst>
            </p:cNvPr>
            <p:cNvSpPr/>
            <p:nvPr/>
          </p:nvSpPr>
          <p:spPr>
            <a:xfrm>
              <a:off x="3032700" y="2961475"/>
              <a:ext cx="1066450" cy="755650"/>
            </a:xfrm>
            <a:custGeom>
              <a:avLst/>
              <a:gdLst/>
              <a:ahLst/>
              <a:cxnLst/>
              <a:rect l="l" t="t" r="r" b="b"/>
              <a:pathLst>
                <a:path w="42658" h="30226" extrusionOk="0">
                  <a:moveTo>
                    <a:pt x="41383" y="830"/>
                  </a:moveTo>
                  <a:cubicBezTo>
                    <a:pt x="41473" y="830"/>
                    <a:pt x="41829" y="919"/>
                    <a:pt x="41829" y="1275"/>
                  </a:cubicBezTo>
                  <a:lnTo>
                    <a:pt x="41829" y="9149"/>
                  </a:lnTo>
                  <a:cubicBezTo>
                    <a:pt x="41829" y="9326"/>
                    <a:pt x="41710" y="9473"/>
                    <a:pt x="41561" y="9532"/>
                  </a:cubicBezTo>
                  <a:lnTo>
                    <a:pt x="1452" y="29366"/>
                  </a:lnTo>
                  <a:cubicBezTo>
                    <a:pt x="1393" y="29396"/>
                    <a:pt x="1303" y="29396"/>
                    <a:pt x="1243" y="29396"/>
                  </a:cubicBezTo>
                  <a:cubicBezTo>
                    <a:pt x="1156" y="29396"/>
                    <a:pt x="829" y="29337"/>
                    <a:pt x="829" y="28982"/>
                  </a:cubicBezTo>
                  <a:lnTo>
                    <a:pt x="829" y="21077"/>
                  </a:lnTo>
                  <a:cubicBezTo>
                    <a:pt x="829" y="20930"/>
                    <a:pt x="919" y="20753"/>
                    <a:pt x="1066" y="20693"/>
                  </a:cubicBezTo>
                  <a:lnTo>
                    <a:pt x="41177" y="889"/>
                  </a:lnTo>
                  <a:cubicBezTo>
                    <a:pt x="41265" y="860"/>
                    <a:pt x="41324" y="830"/>
                    <a:pt x="41383" y="830"/>
                  </a:cubicBezTo>
                  <a:close/>
                  <a:moveTo>
                    <a:pt x="41383" y="1"/>
                  </a:moveTo>
                  <a:cubicBezTo>
                    <a:pt x="41177" y="1"/>
                    <a:pt x="41000" y="60"/>
                    <a:pt x="40822" y="150"/>
                  </a:cubicBezTo>
                  <a:lnTo>
                    <a:pt x="682" y="19952"/>
                  </a:lnTo>
                  <a:cubicBezTo>
                    <a:pt x="268" y="20161"/>
                    <a:pt x="0" y="20604"/>
                    <a:pt x="0" y="21077"/>
                  </a:cubicBezTo>
                  <a:lnTo>
                    <a:pt x="0" y="28982"/>
                  </a:lnTo>
                  <a:cubicBezTo>
                    <a:pt x="0" y="29752"/>
                    <a:pt x="651" y="30225"/>
                    <a:pt x="1243" y="30225"/>
                  </a:cubicBezTo>
                  <a:cubicBezTo>
                    <a:pt x="1452" y="30225"/>
                    <a:pt x="1629" y="30194"/>
                    <a:pt x="1807" y="30107"/>
                  </a:cubicBezTo>
                  <a:lnTo>
                    <a:pt x="41947" y="10274"/>
                  </a:lnTo>
                  <a:cubicBezTo>
                    <a:pt x="42362" y="10065"/>
                    <a:pt x="42658" y="9651"/>
                    <a:pt x="42658" y="9149"/>
                  </a:cubicBezTo>
                  <a:lnTo>
                    <a:pt x="42658" y="1275"/>
                  </a:lnTo>
                  <a:cubicBezTo>
                    <a:pt x="42658" y="474"/>
                    <a:pt x="41975" y="1"/>
                    <a:pt x="41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81;p52">
              <a:extLst>
                <a:ext uri="{FF2B5EF4-FFF2-40B4-BE49-F238E27FC236}">
                  <a16:creationId xmlns:a16="http://schemas.microsoft.com/office/drawing/2014/main" id="{E15422CF-316A-19DB-14BB-A7E1330C8D12}"/>
                </a:ext>
              </a:extLst>
            </p:cNvPr>
            <p:cNvSpPr/>
            <p:nvPr/>
          </p:nvSpPr>
          <p:spPr>
            <a:xfrm>
              <a:off x="3122975" y="2776375"/>
              <a:ext cx="843675" cy="430125"/>
            </a:xfrm>
            <a:custGeom>
              <a:avLst/>
              <a:gdLst/>
              <a:ahLst/>
              <a:cxnLst/>
              <a:rect l="l" t="t" r="r" b="b"/>
              <a:pathLst>
                <a:path w="33747" h="17205" extrusionOk="0">
                  <a:moveTo>
                    <a:pt x="33237" y="0"/>
                  </a:moveTo>
                  <a:cubicBezTo>
                    <a:pt x="33179" y="0"/>
                    <a:pt x="33121" y="11"/>
                    <a:pt x="33067" y="35"/>
                  </a:cubicBezTo>
                  <a:lnTo>
                    <a:pt x="297" y="16404"/>
                  </a:lnTo>
                  <a:cubicBezTo>
                    <a:pt x="91" y="16494"/>
                    <a:pt x="1" y="16759"/>
                    <a:pt x="119" y="16967"/>
                  </a:cubicBezTo>
                  <a:cubicBezTo>
                    <a:pt x="178" y="17114"/>
                    <a:pt x="327" y="17204"/>
                    <a:pt x="474" y="17204"/>
                  </a:cubicBezTo>
                  <a:cubicBezTo>
                    <a:pt x="564" y="17204"/>
                    <a:pt x="623" y="17173"/>
                    <a:pt x="683" y="17145"/>
                  </a:cubicBezTo>
                  <a:lnTo>
                    <a:pt x="33451" y="774"/>
                  </a:lnTo>
                  <a:cubicBezTo>
                    <a:pt x="33659" y="686"/>
                    <a:pt x="33747" y="419"/>
                    <a:pt x="33628" y="241"/>
                  </a:cubicBezTo>
                  <a:cubicBezTo>
                    <a:pt x="33564" y="89"/>
                    <a:pt x="33401" y="0"/>
                    <a:pt x="33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782;p52">
              <a:extLst>
                <a:ext uri="{FF2B5EF4-FFF2-40B4-BE49-F238E27FC236}">
                  <a16:creationId xmlns:a16="http://schemas.microsoft.com/office/drawing/2014/main" id="{FEEF25BD-5C95-0567-4DCF-1FDA91F8E0A0}"/>
                </a:ext>
              </a:extLst>
            </p:cNvPr>
            <p:cNvSpPr/>
            <p:nvPr/>
          </p:nvSpPr>
          <p:spPr>
            <a:xfrm>
              <a:off x="3142050" y="3492125"/>
              <a:ext cx="105800" cy="94675"/>
            </a:xfrm>
            <a:custGeom>
              <a:avLst/>
              <a:gdLst/>
              <a:ahLst/>
              <a:cxnLst/>
              <a:rect l="l" t="t" r="r" b="b"/>
              <a:pathLst>
                <a:path w="4232" h="3787" extrusionOk="0">
                  <a:moveTo>
                    <a:pt x="1603" y="0"/>
                  </a:moveTo>
                  <a:lnTo>
                    <a:pt x="978" y="296"/>
                  </a:lnTo>
                  <a:lnTo>
                    <a:pt x="1575" y="1559"/>
                  </a:lnTo>
                  <a:lnTo>
                    <a:pt x="33" y="1471"/>
                  </a:lnTo>
                  <a:lnTo>
                    <a:pt x="0" y="2120"/>
                  </a:lnTo>
                  <a:lnTo>
                    <a:pt x="1525" y="2174"/>
                  </a:lnTo>
                  <a:lnTo>
                    <a:pt x="602" y="3394"/>
                  </a:lnTo>
                  <a:lnTo>
                    <a:pt x="1125" y="3780"/>
                  </a:lnTo>
                  <a:lnTo>
                    <a:pt x="2032" y="2525"/>
                  </a:lnTo>
                  <a:lnTo>
                    <a:pt x="2629" y="3787"/>
                  </a:lnTo>
                  <a:lnTo>
                    <a:pt x="3254" y="3493"/>
                  </a:lnTo>
                  <a:lnTo>
                    <a:pt x="2657" y="2229"/>
                  </a:lnTo>
                  <a:lnTo>
                    <a:pt x="4199" y="2326"/>
                  </a:lnTo>
                  <a:lnTo>
                    <a:pt x="4232" y="1677"/>
                  </a:lnTo>
                  <a:lnTo>
                    <a:pt x="2719" y="1611"/>
                  </a:lnTo>
                  <a:lnTo>
                    <a:pt x="3630" y="403"/>
                  </a:lnTo>
                  <a:lnTo>
                    <a:pt x="3107" y="17"/>
                  </a:lnTo>
                  <a:lnTo>
                    <a:pt x="2200" y="1263"/>
                  </a:lnTo>
                  <a:lnTo>
                    <a:pt x="1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783;p52">
              <a:extLst>
                <a:ext uri="{FF2B5EF4-FFF2-40B4-BE49-F238E27FC236}">
                  <a16:creationId xmlns:a16="http://schemas.microsoft.com/office/drawing/2014/main" id="{11F808F5-150D-424B-7A88-A16DD67EA75B}"/>
                </a:ext>
              </a:extLst>
            </p:cNvPr>
            <p:cNvSpPr/>
            <p:nvPr/>
          </p:nvSpPr>
          <p:spPr>
            <a:xfrm>
              <a:off x="3240325" y="3445650"/>
              <a:ext cx="105875" cy="94675"/>
            </a:xfrm>
            <a:custGeom>
              <a:avLst/>
              <a:gdLst/>
              <a:ahLst/>
              <a:cxnLst/>
              <a:rect l="l" t="t" r="r" b="b"/>
              <a:pathLst>
                <a:path w="4235" h="3787" extrusionOk="0">
                  <a:moveTo>
                    <a:pt x="1603" y="0"/>
                  </a:moveTo>
                  <a:lnTo>
                    <a:pt x="981" y="296"/>
                  </a:lnTo>
                  <a:lnTo>
                    <a:pt x="1577" y="1559"/>
                  </a:lnTo>
                  <a:lnTo>
                    <a:pt x="36" y="1471"/>
                  </a:lnTo>
                  <a:lnTo>
                    <a:pt x="0" y="2120"/>
                  </a:lnTo>
                  <a:lnTo>
                    <a:pt x="1528" y="2174"/>
                  </a:lnTo>
                  <a:lnTo>
                    <a:pt x="604" y="3394"/>
                  </a:lnTo>
                  <a:lnTo>
                    <a:pt x="1127" y="3780"/>
                  </a:lnTo>
                  <a:lnTo>
                    <a:pt x="2034" y="2525"/>
                  </a:lnTo>
                  <a:lnTo>
                    <a:pt x="2631" y="3787"/>
                  </a:lnTo>
                  <a:lnTo>
                    <a:pt x="3256" y="3493"/>
                  </a:lnTo>
                  <a:lnTo>
                    <a:pt x="2657" y="2229"/>
                  </a:lnTo>
                  <a:lnTo>
                    <a:pt x="4201" y="2326"/>
                  </a:lnTo>
                  <a:lnTo>
                    <a:pt x="4234" y="1677"/>
                  </a:lnTo>
                  <a:lnTo>
                    <a:pt x="2721" y="1611"/>
                  </a:lnTo>
                  <a:lnTo>
                    <a:pt x="3633" y="403"/>
                  </a:lnTo>
                  <a:lnTo>
                    <a:pt x="3110" y="17"/>
                  </a:lnTo>
                  <a:lnTo>
                    <a:pt x="2203" y="1263"/>
                  </a:lnTo>
                  <a:lnTo>
                    <a:pt x="1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784;p52">
              <a:extLst>
                <a:ext uri="{FF2B5EF4-FFF2-40B4-BE49-F238E27FC236}">
                  <a16:creationId xmlns:a16="http://schemas.microsoft.com/office/drawing/2014/main" id="{4AFF14F6-E4AA-34E8-DF62-A7D00950183C}"/>
                </a:ext>
              </a:extLst>
            </p:cNvPr>
            <p:cNvSpPr/>
            <p:nvPr/>
          </p:nvSpPr>
          <p:spPr>
            <a:xfrm>
              <a:off x="3338650" y="3399175"/>
              <a:ext cx="105875" cy="94675"/>
            </a:xfrm>
            <a:custGeom>
              <a:avLst/>
              <a:gdLst/>
              <a:ahLst/>
              <a:cxnLst/>
              <a:rect l="l" t="t" r="r" b="b"/>
              <a:pathLst>
                <a:path w="4235" h="3787" extrusionOk="0">
                  <a:moveTo>
                    <a:pt x="1604" y="0"/>
                  </a:moveTo>
                  <a:lnTo>
                    <a:pt x="981" y="296"/>
                  </a:lnTo>
                  <a:lnTo>
                    <a:pt x="1578" y="1559"/>
                  </a:lnTo>
                  <a:lnTo>
                    <a:pt x="34" y="1471"/>
                  </a:lnTo>
                  <a:lnTo>
                    <a:pt x="1" y="2120"/>
                  </a:lnTo>
                  <a:lnTo>
                    <a:pt x="1528" y="2174"/>
                  </a:lnTo>
                  <a:lnTo>
                    <a:pt x="602" y="3394"/>
                  </a:lnTo>
                  <a:lnTo>
                    <a:pt x="1126" y="3780"/>
                  </a:lnTo>
                  <a:lnTo>
                    <a:pt x="2033" y="2525"/>
                  </a:lnTo>
                  <a:lnTo>
                    <a:pt x="2632" y="3787"/>
                  </a:lnTo>
                  <a:lnTo>
                    <a:pt x="3255" y="3493"/>
                  </a:lnTo>
                  <a:lnTo>
                    <a:pt x="2658" y="2229"/>
                  </a:lnTo>
                  <a:lnTo>
                    <a:pt x="4199" y="2326"/>
                  </a:lnTo>
                  <a:lnTo>
                    <a:pt x="4235" y="1677"/>
                  </a:lnTo>
                  <a:lnTo>
                    <a:pt x="2722" y="1611"/>
                  </a:lnTo>
                  <a:lnTo>
                    <a:pt x="3631" y="403"/>
                  </a:lnTo>
                  <a:lnTo>
                    <a:pt x="3108" y="17"/>
                  </a:lnTo>
                  <a:lnTo>
                    <a:pt x="2201" y="1263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785;p52">
              <a:extLst>
                <a:ext uri="{FF2B5EF4-FFF2-40B4-BE49-F238E27FC236}">
                  <a16:creationId xmlns:a16="http://schemas.microsoft.com/office/drawing/2014/main" id="{62F26707-F5D1-345C-E957-65A9AC949FC4}"/>
                </a:ext>
              </a:extLst>
            </p:cNvPr>
            <p:cNvSpPr/>
            <p:nvPr/>
          </p:nvSpPr>
          <p:spPr>
            <a:xfrm>
              <a:off x="3437000" y="3352700"/>
              <a:ext cx="105825" cy="94675"/>
            </a:xfrm>
            <a:custGeom>
              <a:avLst/>
              <a:gdLst/>
              <a:ahLst/>
              <a:cxnLst/>
              <a:rect l="l" t="t" r="r" b="b"/>
              <a:pathLst>
                <a:path w="4233" h="3787" extrusionOk="0">
                  <a:moveTo>
                    <a:pt x="1603" y="0"/>
                  </a:moveTo>
                  <a:lnTo>
                    <a:pt x="978" y="296"/>
                  </a:lnTo>
                  <a:lnTo>
                    <a:pt x="1575" y="1559"/>
                  </a:lnTo>
                  <a:lnTo>
                    <a:pt x="33" y="1471"/>
                  </a:lnTo>
                  <a:lnTo>
                    <a:pt x="0" y="2120"/>
                  </a:lnTo>
                  <a:lnTo>
                    <a:pt x="1525" y="2174"/>
                  </a:lnTo>
                  <a:lnTo>
                    <a:pt x="602" y="3394"/>
                  </a:lnTo>
                  <a:lnTo>
                    <a:pt x="1125" y="3780"/>
                  </a:lnTo>
                  <a:lnTo>
                    <a:pt x="2032" y="2525"/>
                  </a:lnTo>
                  <a:lnTo>
                    <a:pt x="2629" y="3787"/>
                  </a:lnTo>
                  <a:lnTo>
                    <a:pt x="3254" y="3493"/>
                  </a:lnTo>
                  <a:lnTo>
                    <a:pt x="2657" y="2229"/>
                  </a:lnTo>
                  <a:lnTo>
                    <a:pt x="4199" y="2326"/>
                  </a:lnTo>
                  <a:lnTo>
                    <a:pt x="4232" y="1677"/>
                  </a:lnTo>
                  <a:lnTo>
                    <a:pt x="2719" y="1611"/>
                  </a:lnTo>
                  <a:lnTo>
                    <a:pt x="3631" y="403"/>
                  </a:lnTo>
                  <a:lnTo>
                    <a:pt x="3107" y="17"/>
                  </a:lnTo>
                  <a:lnTo>
                    <a:pt x="2200" y="1263"/>
                  </a:lnTo>
                  <a:lnTo>
                    <a:pt x="1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786;p52">
              <a:extLst>
                <a:ext uri="{FF2B5EF4-FFF2-40B4-BE49-F238E27FC236}">
                  <a16:creationId xmlns:a16="http://schemas.microsoft.com/office/drawing/2014/main" id="{187F30DE-6DD7-7FD8-CEA9-A9E8001E6C6B}"/>
                </a:ext>
              </a:extLst>
            </p:cNvPr>
            <p:cNvSpPr/>
            <p:nvPr/>
          </p:nvSpPr>
          <p:spPr>
            <a:xfrm>
              <a:off x="3535275" y="3306225"/>
              <a:ext cx="105875" cy="94700"/>
            </a:xfrm>
            <a:custGeom>
              <a:avLst/>
              <a:gdLst/>
              <a:ahLst/>
              <a:cxnLst/>
              <a:rect l="l" t="t" r="r" b="b"/>
              <a:pathLst>
                <a:path w="4235" h="3788" extrusionOk="0">
                  <a:moveTo>
                    <a:pt x="1606" y="0"/>
                  </a:moveTo>
                  <a:lnTo>
                    <a:pt x="981" y="296"/>
                  </a:lnTo>
                  <a:lnTo>
                    <a:pt x="1578" y="1559"/>
                  </a:lnTo>
                  <a:lnTo>
                    <a:pt x="36" y="1471"/>
                  </a:lnTo>
                  <a:lnTo>
                    <a:pt x="0" y="2120"/>
                  </a:lnTo>
                  <a:lnTo>
                    <a:pt x="1528" y="2174"/>
                  </a:lnTo>
                  <a:lnTo>
                    <a:pt x="604" y="3394"/>
                  </a:lnTo>
                  <a:lnTo>
                    <a:pt x="1128" y="3780"/>
                  </a:lnTo>
                  <a:lnTo>
                    <a:pt x="2035" y="2525"/>
                  </a:lnTo>
                  <a:lnTo>
                    <a:pt x="2631" y="3787"/>
                  </a:lnTo>
                  <a:lnTo>
                    <a:pt x="3257" y="3493"/>
                  </a:lnTo>
                  <a:lnTo>
                    <a:pt x="2657" y="2229"/>
                  </a:lnTo>
                  <a:lnTo>
                    <a:pt x="4201" y="2326"/>
                  </a:lnTo>
                  <a:lnTo>
                    <a:pt x="4235" y="1677"/>
                  </a:lnTo>
                  <a:lnTo>
                    <a:pt x="2721" y="1611"/>
                  </a:lnTo>
                  <a:lnTo>
                    <a:pt x="3633" y="403"/>
                  </a:lnTo>
                  <a:lnTo>
                    <a:pt x="3110" y="17"/>
                  </a:lnTo>
                  <a:lnTo>
                    <a:pt x="2203" y="1263"/>
                  </a:lnTo>
                  <a:lnTo>
                    <a:pt x="16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787;p52">
              <a:extLst>
                <a:ext uri="{FF2B5EF4-FFF2-40B4-BE49-F238E27FC236}">
                  <a16:creationId xmlns:a16="http://schemas.microsoft.com/office/drawing/2014/main" id="{D523FDD6-F559-E6DE-14FE-93B5CCC2608C}"/>
                </a:ext>
              </a:extLst>
            </p:cNvPr>
            <p:cNvSpPr/>
            <p:nvPr/>
          </p:nvSpPr>
          <p:spPr>
            <a:xfrm>
              <a:off x="3633600" y="3259750"/>
              <a:ext cx="105900" cy="94700"/>
            </a:xfrm>
            <a:custGeom>
              <a:avLst/>
              <a:gdLst/>
              <a:ahLst/>
              <a:cxnLst/>
              <a:rect l="l" t="t" r="r" b="b"/>
              <a:pathLst>
                <a:path w="4236" h="3788" extrusionOk="0">
                  <a:moveTo>
                    <a:pt x="1604" y="0"/>
                  </a:moveTo>
                  <a:lnTo>
                    <a:pt x="981" y="296"/>
                  </a:lnTo>
                  <a:lnTo>
                    <a:pt x="1578" y="1559"/>
                  </a:lnTo>
                  <a:lnTo>
                    <a:pt x="1578" y="1559"/>
                  </a:lnTo>
                  <a:lnTo>
                    <a:pt x="34" y="1471"/>
                  </a:lnTo>
                  <a:lnTo>
                    <a:pt x="1" y="2120"/>
                  </a:lnTo>
                  <a:lnTo>
                    <a:pt x="1528" y="2174"/>
                  </a:lnTo>
                  <a:lnTo>
                    <a:pt x="602" y="3394"/>
                  </a:lnTo>
                  <a:lnTo>
                    <a:pt x="1126" y="3780"/>
                  </a:lnTo>
                  <a:lnTo>
                    <a:pt x="2033" y="2525"/>
                  </a:lnTo>
                  <a:lnTo>
                    <a:pt x="2632" y="3787"/>
                  </a:lnTo>
                  <a:lnTo>
                    <a:pt x="3255" y="3493"/>
                  </a:lnTo>
                  <a:lnTo>
                    <a:pt x="2658" y="2229"/>
                  </a:lnTo>
                  <a:lnTo>
                    <a:pt x="4200" y="2326"/>
                  </a:lnTo>
                  <a:lnTo>
                    <a:pt x="4235" y="1677"/>
                  </a:lnTo>
                  <a:lnTo>
                    <a:pt x="2722" y="1611"/>
                  </a:lnTo>
                  <a:lnTo>
                    <a:pt x="3631" y="403"/>
                  </a:lnTo>
                  <a:lnTo>
                    <a:pt x="3108" y="17"/>
                  </a:lnTo>
                  <a:lnTo>
                    <a:pt x="2201" y="1263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788;p52">
              <a:extLst>
                <a:ext uri="{FF2B5EF4-FFF2-40B4-BE49-F238E27FC236}">
                  <a16:creationId xmlns:a16="http://schemas.microsoft.com/office/drawing/2014/main" id="{2DF55245-CEEC-5AE6-1277-122BF2B08EA1}"/>
                </a:ext>
              </a:extLst>
            </p:cNvPr>
            <p:cNvSpPr/>
            <p:nvPr/>
          </p:nvSpPr>
          <p:spPr>
            <a:xfrm>
              <a:off x="3731950" y="3213275"/>
              <a:ext cx="105825" cy="94700"/>
            </a:xfrm>
            <a:custGeom>
              <a:avLst/>
              <a:gdLst/>
              <a:ahLst/>
              <a:cxnLst/>
              <a:rect l="l" t="t" r="r" b="b"/>
              <a:pathLst>
                <a:path w="4233" h="3788" extrusionOk="0">
                  <a:moveTo>
                    <a:pt x="1604" y="0"/>
                  </a:moveTo>
                  <a:lnTo>
                    <a:pt x="978" y="296"/>
                  </a:lnTo>
                  <a:lnTo>
                    <a:pt x="1575" y="1559"/>
                  </a:lnTo>
                  <a:lnTo>
                    <a:pt x="33" y="1471"/>
                  </a:lnTo>
                  <a:lnTo>
                    <a:pt x="0" y="2120"/>
                  </a:lnTo>
                  <a:lnTo>
                    <a:pt x="1525" y="2174"/>
                  </a:lnTo>
                  <a:lnTo>
                    <a:pt x="602" y="3394"/>
                  </a:lnTo>
                  <a:lnTo>
                    <a:pt x="1125" y="3780"/>
                  </a:lnTo>
                  <a:lnTo>
                    <a:pt x="2032" y="2525"/>
                  </a:lnTo>
                  <a:lnTo>
                    <a:pt x="2629" y="3787"/>
                  </a:lnTo>
                  <a:lnTo>
                    <a:pt x="3254" y="3493"/>
                  </a:lnTo>
                  <a:lnTo>
                    <a:pt x="2657" y="2229"/>
                  </a:lnTo>
                  <a:lnTo>
                    <a:pt x="2657" y="2229"/>
                  </a:lnTo>
                  <a:lnTo>
                    <a:pt x="4199" y="2326"/>
                  </a:lnTo>
                  <a:lnTo>
                    <a:pt x="4232" y="1677"/>
                  </a:lnTo>
                  <a:lnTo>
                    <a:pt x="2719" y="1611"/>
                  </a:lnTo>
                  <a:lnTo>
                    <a:pt x="3631" y="403"/>
                  </a:lnTo>
                  <a:lnTo>
                    <a:pt x="3107" y="17"/>
                  </a:lnTo>
                  <a:lnTo>
                    <a:pt x="2200" y="1263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789;p52">
              <a:extLst>
                <a:ext uri="{FF2B5EF4-FFF2-40B4-BE49-F238E27FC236}">
                  <a16:creationId xmlns:a16="http://schemas.microsoft.com/office/drawing/2014/main" id="{DF842A75-D586-0589-0F6E-960CD809325E}"/>
                </a:ext>
              </a:extLst>
            </p:cNvPr>
            <p:cNvSpPr/>
            <p:nvPr/>
          </p:nvSpPr>
          <p:spPr>
            <a:xfrm>
              <a:off x="4001250" y="3085925"/>
              <a:ext cx="105900" cy="94750"/>
            </a:xfrm>
            <a:custGeom>
              <a:avLst/>
              <a:gdLst/>
              <a:ahLst/>
              <a:cxnLst/>
              <a:rect l="l" t="t" r="r" b="b"/>
              <a:pathLst>
                <a:path w="4236" h="3790" extrusionOk="0">
                  <a:moveTo>
                    <a:pt x="1604" y="0"/>
                  </a:moveTo>
                  <a:lnTo>
                    <a:pt x="981" y="297"/>
                  </a:lnTo>
                  <a:lnTo>
                    <a:pt x="1578" y="1559"/>
                  </a:lnTo>
                  <a:lnTo>
                    <a:pt x="1578" y="1559"/>
                  </a:lnTo>
                  <a:lnTo>
                    <a:pt x="37" y="1471"/>
                  </a:lnTo>
                  <a:lnTo>
                    <a:pt x="1" y="2120"/>
                  </a:lnTo>
                  <a:lnTo>
                    <a:pt x="1528" y="2177"/>
                  </a:lnTo>
                  <a:lnTo>
                    <a:pt x="602" y="3394"/>
                  </a:lnTo>
                  <a:lnTo>
                    <a:pt x="1128" y="3780"/>
                  </a:lnTo>
                  <a:lnTo>
                    <a:pt x="2035" y="2525"/>
                  </a:lnTo>
                  <a:lnTo>
                    <a:pt x="2632" y="3790"/>
                  </a:lnTo>
                  <a:lnTo>
                    <a:pt x="3255" y="3494"/>
                  </a:lnTo>
                  <a:lnTo>
                    <a:pt x="2658" y="2231"/>
                  </a:lnTo>
                  <a:lnTo>
                    <a:pt x="4200" y="2328"/>
                  </a:lnTo>
                  <a:lnTo>
                    <a:pt x="4235" y="1680"/>
                  </a:lnTo>
                  <a:lnTo>
                    <a:pt x="2722" y="1613"/>
                  </a:lnTo>
                  <a:lnTo>
                    <a:pt x="3634" y="405"/>
                  </a:lnTo>
                  <a:lnTo>
                    <a:pt x="3108" y="19"/>
                  </a:lnTo>
                  <a:lnTo>
                    <a:pt x="2201" y="1265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790;p52">
              <a:extLst>
                <a:ext uri="{FF2B5EF4-FFF2-40B4-BE49-F238E27FC236}">
                  <a16:creationId xmlns:a16="http://schemas.microsoft.com/office/drawing/2014/main" id="{74F57AFA-67D5-5425-A519-5AA0C096034E}"/>
                </a:ext>
              </a:extLst>
            </p:cNvPr>
            <p:cNvSpPr/>
            <p:nvPr/>
          </p:nvSpPr>
          <p:spPr>
            <a:xfrm>
              <a:off x="3886000" y="703075"/>
              <a:ext cx="100675" cy="76775"/>
            </a:xfrm>
            <a:custGeom>
              <a:avLst/>
              <a:gdLst/>
              <a:ahLst/>
              <a:cxnLst/>
              <a:rect l="l" t="t" r="r" b="b"/>
              <a:pathLst>
                <a:path w="4027" h="3071" extrusionOk="0">
                  <a:moveTo>
                    <a:pt x="2603" y="1"/>
                  </a:moveTo>
                  <a:cubicBezTo>
                    <a:pt x="2416" y="1"/>
                    <a:pt x="2224" y="46"/>
                    <a:pt x="2042" y="141"/>
                  </a:cubicBezTo>
                  <a:lnTo>
                    <a:pt x="888" y="702"/>
                  </a:lnTo>
                  <a:cubicBezTo>
                    <a:pt x="265" y="998"/>
                    <a:pt x="0" y="1768"/>
                    <a:pt x="296" y="2391"/>
                  </a:cubicBezTo>
                  <a:cubicBezTo>
                    <a:pt x="533" y="2834"/>
                    <a:pt x="976" y="3071"/>
                    <a:pt x="1421" y="3071"/>
                  </a:cubicBezTo>
                  <a:cubicBezTo>
                    <a:pt x="1627" y="3071"/>
                    <a:pt x="1805" y="3042"/>
                    <a:pt x="1982" y="2952"/>
                  </a:cubicBezTo>
                  <a:lnTo>
                    <a:pt x="3138" y="2391"/>
                  </a:lnTo>
                  <a:cubicBezTo>
                    <a:pt x="3758" y="2064"/>
                    <a:pt x="4026" y="1325"/>
                    <a:pt x="3699" y="702"/>
                  </a:cubicBezTo>
                  <a:cubicBezTo>
                    <a:pt x="3490" y="263"/>
                    <a:pt x="3058" y="1"/>
                    <a:pt x="2603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91;p52">
              <a:extLst>
                <a:ext uri="{FF2B5EF4-FFF2-40B4-BE49-F238E27FC236}">
                  <a16:creationId xmlns:a16="http://schemas.microsoft.com/office/drawing/2014/main" id="{A5AB2449-D176-BA0B-0141-E538158C0E34}"/>
                </a:ext>
              </a:extLst>
            </p:cNvPr>
            <p:cNvSpPr/>
            <p:nvPr/>
          </p:nvSpPr>
          <p:spPr>
            <a:xfrm>
              <a:off x="3125225" y="788925"/>
              <a:ext cx="686800" cy="365400"/>
            </a:xfrm>
            <a:custGeom>
              <a:avLst/>
              <a:gdLst/>
              <a:ahLst/>
              <a:cxnLst/>
              <a:rect l="l" t="t" r="r" b="b"/>
              <a:pathLst>
                <a:path w="27472" h="14616" extrusionOk="0">
                  <a:moveTo>
                    <a:pt x="26048" y="1"/>
                  </a:moveTo>
                  <a:cubicBezTo>
                    <a:pt x="25860" y="1"/>
                    <a:pt x="25669" y="45"/>
                    <a:pt x="25487" y="141"/>
                  </a:cubicBezTo>
                  <a:lnTo>
                    <a:pt x="889" y="12218"/>
                  </a:lnTo>
                  <a:cubicBezTo>
                    <a:pt x="266" y="12543"/>
                    <a:pt x="1" y="13284"/>
                    <a:pt x="325" y="13905"/>
                  </a:cubicBezTo>
                  <a:cubicBezTo>
                    <a:pt x="533" y="14350"/>
                    <a:pt x="976" y="14615"/>
                    <a:pt x="1450" y="14615"/>
                  </a:cubicBezTo>
                  <a:cubicBezTo>
                    <a:pt x="1627" y="14615"/>
                    <a:pt x="1805" y="14556"/>
                    <a:pt x="1983" y="14468"/>
                  </a:cubicBezTo>
                  <a:lnTo>
                    <a:pt x="26583" y="2391"/>
                  </a:lnTo>
                  <a:cubicBezTo>
                    <a:pt x="27203" y="2095"/>
                    <a:pt x="27471" y="1325"/>
                    <a:pt x="27144" y="702"/>
                  </a:cubicBezTo>
                  <a:cubicBezTo>
                    <a:pt x="26935" y="263"/>
                    <a:pt x="26503" y="1"/>
                    <a:pt x="26048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92;p52">
              <a:extLst>
                <a:ext uri="{FF2B5EF4-FFF2-40B4-BE49-F238E27FC236}">
                  <a16:creationId xmlns:a16="http://schemas.microsoft.com/office/drawing/2014/main" id="{74D99691-C562-B7C7-D425-3775AAF23ACA}"/>
                </a:ext>
              </a:extLst>
            </p:cNvPr>
            <p:cNvSpPr/>
            <p:nvPr/>
          </p:nvSpPr>
          <p:spPr>
            <a:xfrm>
              <a:off x="3290225" y="3745675"/>
              <a:ext cx="659425" cy="378475"/>
            </a:xfrm>
            <a:custGeom>
              <a:avLst/>
              <a:gdLst/>
              <a:ahLst/>
              <a:cxnLst/>
              <a:rect l="l" t="t" r="r" b="b"/>
              <a:pathLst>
                <a:path w="26377" h="15139" extrusionOk="0">
                  <a:moveTo>
                    <a:pt x="23503" y="0"/>
                  </a:moveTo>
                  <a:cubicBezTo>
                    <a:pt x="23135" y="0"/>
                    <a:pt x="22762" y="80"/>
                    <a:pt x="22410" y="247"/>
                  </a:cubicBezTo>
                  <a:lnTo>
                    <a:pt x="1748" y="10371"/>
                  </a:lnTo>
                  <a:cubicBezTo>
                    <a:pt x="505" y="10963"/>
                    <a:pt x="1" y="12474"/>
                    <a:pt x="623" y="13717"/>
                  </a:cubicBezTo>
                  <a:cubicBezTo>
                    <a:pt x="1038" y="14605"/>
                    <a:pt x="1926" y="15138"/>
                    <a:pt x="2873" y="15138"/>
                  </a:cubicBezTo>
                  <a:cubicBezTo>
                    <a:pt x="3228" y="15138"/>
                    <a:pt x="3612" y="15048"/>
                    <a:pt x="3967" y="14871"/>
                  </a:cubicBezTo>
                  <a:lnTo>
                    <a:pt x="24601" y="4778"/>
                  </a:lnTo>
                  <a:cubicBezTo>
                    <a:pt x="25844" y="4155"/>
                    <a:pt x="26377" y="2646"/>
                    <a:pt x="25754" y="1403"/>
                  </a:cubicBezTo>
                  <a:cubicBezTo>
                    <a:pt x="25330" y="512"/>
                    <a:pt x="24434" y="0"/>
                    <a:pt x="23503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93;p52">
              <a:extLst>
                <a:ext uri="{FF2B5EF4-FFF2-40B4-BE49-F238E27FC236}">
                  <a16:creationId xmlns:a16="http://schemas.microsoft.com/office/drawing/2014/main" id="{2F4FC545-A703-3B86-B70A-4E06F8BE6100}"/>
                </a:ext>
              </a:extLst>
            </p:cNvPr>
            <p:cNvSpPr/>
            <p:nvPr/>
          </p:nvSpPr>
          <p:spPr>
            <a:xfrm>
              <a:off x="3367200" y="1499550"/>
              <a:ext cx="489925" cy="736000"/>
            </a:xfrm>
            <a:custGeom>
              <a:avLst/>
              <a:gdLst/>
              <a:ahLst/>
              <a:cxnLst/>
              <a:rect l="l" t="t" r="r" b="b"/>
              <a:pathLst>
                <a:path w="19597" h="29440" extrusionOk="0">
                  <a:moveTo>
                    <a:pt x="19161" y="0"/>
                  </a:moveTo>
                  <a:cubicBezTo>
                    <a:pt x="18986" y="0"/>
                    <a:pt x="18812" y="110"/>
                    <a:pt x="18739" y="280"/>
                  </a:cubicBezTo>
                  <a:lnTo>
                    <a:pt x="8911" y="28255"/>
                  </a:lnTo>
                  <a:lnTo>
                    <a:pt x="741" y="20085"/>
                  </a:lnTo>
                  <a:cubicBezTo>
                    <a:pt x="667" y="20011"/>
                    <a:pt x="563" y="19973"/>
                    <a:pt x="460" y="19973"/>
                  </a:cubicBezTo>
                  <a:cubicBezTo>
                    <a:pt x="356" y="19973"/>
                    <a:pt x="252" y="20011"/>
                    <a:pt x="178" y="20085"/>
                  </a:cubicBezTo>
                  <a:cubicBezTo>
                    <a:pt x="0" y="20263"/>
                    <a:pt x="0" y="20528"/>
                    <a:pt x="178" y="20677"/>
                  </a:cubicBezTo>
                  <a:lnTo>
                    <a:pt x="8793" y="29321"/>
                  </a:lnTo>
                  <a:cubicBezTo>
                    <a:pt x="8881" y="29380"/>
                    <a:pt x="8971" y="29439"/>
                    <a:pt x="9089" y="29439"/>
                  </a:cubicBezTo>
                  <a:cubicBezTo>
                    <a:pt x="9118" y="29439"/>
                    <a:pt x="9148" y="29439"/>
                    <a:pt x="9177" y="29409"/>
                  </a:cubicBezTo>
                  <a:cubicBezTo>
                    <a:pt x="9326" y="29380"/>
                    <a:pt x="9414" y="29290"/>
                    <a:pt x="9473" y="29143"/>
                  </a:cubicBezTo>
                  <a:lnTo>
                    <a:pt x="19537" y="548"/>
                  </a:lnTo>
                  <a:cubicBezTo>
                    <a:pt x="19597" y="340"/>
                    <a:pt x="19478" y="103"/>
                    <a:pt x="19272" y="15"/>
                  </a:cubicBezTo>
                  <a:cubicBezTo>
                    <a:pt x="19236" y="5"/>
                    <a:pt x="19199" y="0"/>
                    <a:pt x="19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794;p52">
              <a:extLst>
                <a:ext uri="{FF2B5EF4-FFF2-40B4-BE49-F238E27FC236}">
                  <a16:creationId xmlns:a16="http://schemas.microsoft.com/office/drawing/2014/main" id="{FD9804F8-40A1-6FB4-5385-A968029C97E3}"/>
                </a:ext>
              </a:extLst>
            </p:cNvPr>
            <p:cNvSpPr/>
            <p:nvPr/>
          </p:nvSpPr>
          <p:spPr>
            <a:xfrm>
              <a:off x="1403125" y="1622700"/>
              <a:ext cx="1537825" cy="1959025"/>
            </a:xfrm>
            <a:custGeom>
              <a:avLst/>
              <a:gdLst/>
              <a:ahLst/>
              <a:cxnLst/>
              <a:rect l="l" t="t" r="r" b="b"/>
              <a:pathLst>
                <a:path w="61513" h="78361" extrusionOk="0">
                  <a:moveTo>
                    <a:pt x="58685" y="0"/>
                  </a:moveTo>
                  <a:cubicBezTo>
                    <a:pt x="58215" y="0"/>
                    <a:pt x="57733" y="121"/>
                    <a:pt x="57281" y="387"/>
                  </a:cubicBezTo>
                  <a:lnTo>
                    <a:pt x="1421" y="28184"/>
                  </a:lnTo>
                  <a:cubicBezTo>
                    <a:pt x="533" y="28686"/>
                    <a:pt x="0" y="29605"/>
                    <a:pt x="0" y="30611"/>
                  </a:cubicBezTo>
                  <a:lnTo>
                    <a:pt x="0" y="75547"/>
                  </a:lnTo>
                  <a:cubicBezTo>
                    <a:pt x="0" y="77183"/>
                    <a:pt x="1358" y="78361"/>
                    <a:pt x="2828" y="78361"/>
                  </a:cubicBezTo>
                  <a:cubicBezTo>
                    <a:pt x="3299" y="78361"/>
                    <a:pt x="3781" y="78240"/>
                    <a:pt x="4234" y="77974"/>
                  </a:cubicBezTo>
                  <a:lnTo>
                    <a:pt x="60092" y="50089"/>
                  </a:lnTo>
                  <a:cubicBezTo>
                    <a:pt x="60980" y="49585"/>
                    <a:pt x="61513" y="48638"/>
                    <a:pt x="61513" y="47631"/>
                  </a:cubicBezTo>
                  <a:lnTo>
                    <a:pt x="61513" y="2814"/>
                  </a:lnTo>
                  <a:cubicBezTo>
                    <a:pt x="61513" y="1178"/>
                    <a:pt x="60154" y="0"/>
                    <a:pt x="58685" y="0"/>
                  </a:cubicBez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795;p52">
              <a:extLst>
                <a:ext uri="{FF2B5EF4-FFF2-40B4-BE49-F238E27FC236}">
                  <a16:creationId xmlns:a16="http://schemas.microsoft.com/office/drawing/2014/main" id="{16961B47-CE15-E5C4-0C8F-71F91A013332}"/>
                </a:ext>
              </a:extLst>
            </p:cNvPr>
            <p:cNvSpPr/>
            <p:nvPr/>
          </p:nvSpPr>
          <p:spPr>
            <a:xfrm>
              <a:off x="1438625" y="1628625"/>
              <a:ext cx="1537125" cy="1959025"/>
            </a:xfrm>
            <a:custGeom>
              <a:avLst/>
              <a:gdLst/>
              <a:ahLst/>
              <a:cxnLst/>
              <a:rect l="l" t="t" r="r" b="b"/>
              <a:pathLst>
                <a:path w="61485" h="78361" extrusionOk="0">
                  <a:moveTo>
                    <a:pt x="58657" y="0"/>
                  </a:moveTo>
                  <a:cubicBezTo>
                    <a:pt x="58186" y="0"/>
                    <a:pt x="57704" y="121"/>
                    <a:pt x="57251" y="387"/>
                  </a:cubicBezTo>
                  <a:lnTo>
                    <a:pt x="1393" y="28184"/>
                  </a:lnTo>
                  <a:cubicBezTo>
                    <a:pt x="534" y="28686"/>
                    <a:pt x="1" y="29633"/>
                    <a:pt x="1" y="30640"/>
                  </a:cubicBezTo>
                  <a:lnTo>
                    <a:pt x="1" y="75547"/>
                  </a:lnTo>
                  <a:cubicBezTo>
                    <a:pt x="1" y="77183"/>
                    <a:pt x="1343" y="78360"/>
                    <a:pt x="2804" y="78360"/>
                  </a:cubicBezTo>
                  <a:cubicBezTo>
                    <a:pt x="3272" y="78360"/>
                    <a:pt x="3752" y="78240"/>
                    <a:pt x="4204" y="77974"/>
                  </a:cubicBezTo>
                  <a:lnTo>
                    <a:pt x="60093" y="50089"/>
                  </a:lnTo>
                  <a:cubicBezTo>
                    <a:pt x="60952" y="49585"/>
                    <a:pt x="61485" y="48668"/>
                    <a:pt x="61485" y="47662"/>
                  </a:cubicBezTo>
                  <a:lnTo>
                    <a:pt x="61485" y="2814"/>
                  </a:lnTo>
                  <a:cubicBezTo>
                    <a:pt x="61485" y="1178"/>
                    <a:pt x="60127" y="0"/>
                    <a:pt x="58657" y="0"/>
                  </a:cubicBez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96;p52">
              <a:extLst>
                <a:ext uri="{FF2B5EF4-FFF2-40B4-BE49-F238E27FC236}">
                  <a16:creationId xmlns:a16="http://schemas.microsoft.com/office/drawing/2014/main" id="{C522D717-DEB9-4C07-7BBD-9E14C32E64A4}"/>
                </a:ext>
              </a:extLst>
            </p:cNvPr>
            <p:cNvSpPr/>
            <p:nvPr/>
          </p:nvSpPr>
          <p:spPr>
            <a:xfrm>
              <a:off x="1607375" y="2759475"/>
              <a:ext cx="1286225" cy="740775"/>
            </a:xfrm>
            <a:custGeom>
              <a:avLst/>
              <a:gdLst/>
              <a:ahLst/>
              <a:cxnLst/>
              <a:rect l="l" t="t" r="r" b="b"/>
              <a:pathLst>
                <a:path w="51449" h="29631" extrusionOk="0">
                  <a:moveTo>
                    <a:pt x="51389" y="1"/>
                  </a:moveTo>
                  <a:lnTo>
                    <a:pt x="0" y="25487"/>
                  </a:lnTo>
                  <a:lnTo>
                    <a:pt x="31" y="29631"/>
                  </a:lnTo>
                  <a:lnTo>
                    <a:pt x="51448" y="4145"/>
                  </a:lnTo>
                  <a:lnTo>
                    <a:pt x="51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97;p52">
              <a:extLst>
                <a:ext uri="{FF2B5EF4-FFF2-40B4-BE49-F238E27FC236}">
                  <a16:creationId xmlns:a16="http://schemas.microsoft.com/office/drawing/2014/main" id="{1B0AB22F-528D-8946-AC54-2B6AC3C5C68D}"/>
                </a:ext>
              </a:extLst>
            </p:cNvPr>
            <p:cNvSpPr/>
            <p:nvPr/>
          </p:nvSpPr>
          <p:spPr>
            <a:xfrm>
              <a:off x="1607375" y="2571500"/>
              <a:ext cx="1286225" cy="740775"/>
            </a:xfrm>
            <a:custGeom>
              <a:avLst/>
              <a:gdLst/>
              <a:ahLst/>
              <a:cxnLst/>
              <a:rect l="l" t="t" r="r" b="b"/>
              <a:pathLst>
                <a:path w="51449" h="29631" extrusionOk="0">
                  <a:moveTo>
                    <a:pt x="51389" y="1"/>
                  </a:moveTo>
                  <a:lnTo>
                    <a:pt x="0" y="25458"/>
                  </a:lnTo>
                  <a:lnTo>
                    <a:pt x="31" y="29631"/>
                  </a:lnTo>
                  <a:lnTo>
                    <a:pt x="51448" y="4145"/>
                  </a:lnTo>
                  <a:lnTo>
                    <a:pt x="51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798;p52">
              <a:extLst>
                <a:ext uri="{FF2B5EF4-FFF2-40B4-BE49-F238E27FC236}">
                  <a16:creationId xmlns:a16="http://schemas.microsoft.com/office/drawing/2014/main" id="{CFCD8F02-FD11-47BE-7E19-74481C46D6C0}"/>
                </a:ext>
              </a:extLst>
            </p:cNvPr>
            <p:cNvSpPr/>
            <p:nvPr/>
          </p:nvSpPr>
          <p:spPr>
            <a:xfrm>
              <a:off x="1607375" y="2376000"/>
              <a:ext cx="475900" cy="501550"/>
            </a:xfrm>
            <a:custGeom>
              <a:avLst/>
              <a:gdLst/>
              <a:ahLst/>
              <a:cxnLst/>
              <a:rect l="l" t="t" r="r" b="b"/>
              <a:pathLst>
                <a:path w="19036" h="20062" extrusionOk="0">
                  <a:moveTo>
                    <a:pt x="18024" y="0"/>
                  </a:moveTo>
                  <a:cubicBezTo>
                    <a:pt x="17887" y="0"/>
                    <a:pt x="17748" y="30"/>
                    <a:pt x="17614" y="93"/>
                  </a:cubicBezTo>
                  <a:lnTo>
                    <a:pt x="505" y="8590"/>
                  </a:lnTo>
                  <a:cubicBezTo>
                    <a:pt x="178" y="8737"/>
                    <a:pt x="0" y="9064"/>
                    <a:pt x="0" y="9419"/>
                  </a:cubicBezTo>
                  <a:lnTo>
                    <a:pt x="31" y="19129"/>
                  </a:lnTo>
                  <a:cubicBezTo>
                    <a:pt x="31" y="19658"/>
                    <a:pt x="479" y="20062"/>
                    <a:pt x="971" y="20062"/>
                  </a:cubicBezTo>
                  <a:cubicBezTo>
                    <a:pt x="1111" y="20062"/>
                    <a:pt x="1255" y="20029"/>
                    <a:pt x="1393" y="19957"/>
                  </a:cubicBezTo>
                  <a:lnTo>
                    <a:pt x="18502" y="11461"/>
                  </a:lnTo>
                  <a:cubicBezTo>
                    <a:pt x="18827" y="11314"/>
                    <a:pt x="19035" y="10987"/>
                    <a:pt x="19035" y="10632"/>
                  </a:cubicBezTo>
                  <a:lnTo>
                    <a:pt x="18976" y="922"/>
                  </a:lnTo>
                  <a:cubicBezTo>
                    <a:pt x="18976" y="389"/>
                    <a:pt x="18520" y="0"/>
                    <a:pt x="18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99;p52">
              <a:extLst>
                <a:ext uri="{FF2B5EF4-FFF2-40B4-BE49-F238E27FC236}">
                  <a16:creationId xmlns:a16="http://schemas.microsoft.com/office/drawing/2014/main" id="{B3E743BF-FAB5-5592-B657-92BFCC85FD2F}"/>
                </a:ext>
              </a:extLst>
            </p:cNvPr>
            <p:cNvSpPr/>
            <p:nvPr/>
          </p:nvSpPr>
          <p:spPr>
            <a:xfrm>
              <a:off x="1483800" y="1328600"/>
              <a:ext cx="488450" cy="468850"/>
            </a:xfrm>
            <a:custGeom>
              <a:avLst/>
              <a:gdLst/>
              <a:ahLst/>
              <a:cxnLst/>
              <a:rect l="l" t="t" r="r" b="b"/>
              <a:pathLst>
                <a:path w="19538" h="18754" extrusionOk="0">
                  <a:moveTo>
                    <a:pt x="7115" y="1"/>
                  </a:moveTo>
                  <a:cubicBezTo>
                    <a:pt x="5137" y="1"/>
                    <a:pt x="3104" y="573"/>
                    <a:pt x="1095" y="1703"/>
                  </a:cubicBezTo>
                  <a:cubicBezTo>
                    <a:pt x="297" y="2145"/>
                    <a:pt x="1" y="3183"/>
                    <a:pt x="444" y="3981"/>
                  </a:cubicBezTo>
                  <a:cubicBezTo>
                    <a:pt x="767" y="4528"/>
                    <a:pt x="1340" y="4839"/>
                    <a:pt x="1935" y="4839"/>
                  </a:cubicBezTo>
                  <a:cubicBezTo>
                    <a:pt x="2210" y="4839"/>
                    <a:pt x="2490" y="4773"/>
                    <a:pt x="2753" y="4632"/>
                  </a:cubicBezTo>
                  <a:cubicBezTo>
                    <a:pt x="4234" y="3795"/>
                    <a:pt x="5714" y="3367"/>
                    <a:pt x="7120" y="3367"/>
                  </a:cubicBezTo>
                  <a:cubicBezTo>
                    <a:pt x="7849" y="3367"/>
                    <a:pt x="8558" y="3482"/>
                    <a:pt x="9237" y="3715"/>
                  </a:cubicBezTo>
                  <a:cubicBezTo>
                    <a:pt x="11455" y="4454"/>
                    <a:pt x="13291" y="6349"/>
                    <a:pt x="14534" y="9221"/>
                  </a:cubicBezTo>
                  <a:cubicBezTo>
                    <a:pt x="15541" y="11500"/>
                    <a:pt x="16073" y="14135"/>
                    <a:pt x="16133" y="17124"/>
                  </a:cubicBezTo>
                  <a:cubicBezTo>
                    <a:pt x="16163" y="18012"/>
                    <a:pt x="16902" y="18753"/>
                    <a:pt x="17821" y="18753"/>
                  </a:cubicBezTo>
                  <a:lnTo>
                    <a:pt x="17880" y="18753"/>
                  </a:lnTo>
                  <a:cubicBezTo>
                    <a:pt x="18797" y="18722"/>
                    <a:pt x="19538" y="17953"/>
                    <a:pt x="19507" y="17006"/>
                  </a:cubicBezTo>
                  <a:cubicBezTo>
                    <a:pt x="19420" y="13631"/>
                    <a:pt x="18768" y="10552"/>
                    <a:pt x="17613" y="7888"/>
                  </a:cubicBezTo>
                  <a:cubicBezTo>
                    <a:pt x="15986" y="4130"/>
                    <a:pt x="13468" y="1584"/>
                    <a:pt x="10302" y="518"/>
                  </a:cubicBezTo>
                  <a:cubicBezTo>
                    <a:pt x="9265" y="172"/>
                    <a:pt x="8198" y="1"/>
                    <a:pt x="7115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800;p52">
              <a:extLst>
                <a:ext uri="{FF2B5EF4-FFF2-40B4-BE49-F238E27FC236}">
                  <a16:creationId xmlns:a16="http://schemas.microsoft.com/office/drawing/2014/main" id="{CB6B4228-1AC7-F43B-CDA6-7CD1174FCD6A}"/>
                </a:ext>
              </a:extLst>
            </p:cNvPr>
            <p:cNvSpPr/>
            <p:nvPr/>
          </p:nvSpPr>
          <p:spPr>
            <a:xfrm>
              <a:off x="1468225" y="1098350"/>
              <a:ext cx="655000" cy="625100"/>
            </a:xfrm>
            <a:custGeom>
              <a:avLst/>
              <a:gdLst/>
              <a:ahLst/>
              <a:cxnLst/>
              <a:rect l="l" t="t" r="r" b="b"/>
              <a:pathLst>
                <a:path w="26200" h="25004" extrusionOk="0">
                  <a:moveTo>
                    <a:pt x="9061" y="0"/>
                  </a:moveTo>
                  <a:cubicBezTo>
                    <a:pt x="6450" y="0"/>
                    <a:pt x="3770" y="726"/>
                    <a:pt x="1126" y="2179"/>
                  </a:cubicBezTo>
                  <a:cubicBezTo>
                    <a:pt x="297" y="2593"/>
                    <a:pt x="1" y="3631"/>
                    <a:pt x="446" y="4429"/>
                  </a:cubicBezTo>
                  <a:cubicBezTo>
                    <a:pt x="750" y="4998"/>
                    <a:pt x="1320" y="5316"/>
                    <a:pt x="1916" y="5316"/>
                  </a:cubicBezTo>
                  <a:cubicBezTo>
                    <a:pt x="2187" y="5316"/>
                    <a:pt x="2465" y="5249"/>
                    <a:pt x="2724" y="5111"/>
                  </a:cubicBezTo>
                  <a:cubicBezTo>
                    <a:pt x="4857" y="3941"/>
                    <a:pt x="7001" y="3348"/>
                    <a:pt x="9065" y="3348"/>
                  </a:cubicBezTo>
                  <a:cubicBezTo>
                    <a:pt x="10239" y="3348"/>
                    <a:pt x="11388" y="3540"/>
                    <a:pt x="12493" y="3927"/>
                  </a:cubicBezTo>
                  <a:cubicBezTo>
                    <a:pt x="15839" y="5080"/>
                    <a:pt x="18622" y="7981"/>
                    <a:pt x="20485" y="12274"/>
                  </a:cubicBezTo>
                  <a:cubicBezTo>
                    <a:pt x="21878" y="15500"/>
                    <a:pt x="22648" y="19229"/>
                    <a:pt x="22825" y="23405"/>
                  </a:cubicBezTo>
                  <a:cubicBezTo>
                    <a:pt x="22854" y="24293"/>
                    <a:pt x="23595" y="25003"/>
                    <a:pt x="24483" y="25003"/>
                  </a:cubicBezTo>
                  <a:lnTo>
                    <a:pt x="24570" y="25003"/>
                  </a:lnTo>
                  <a:cubicBezTo>
                    <a:pt x="25489" y="24972"/>
                    <a:pt x="26200" y="24174"/>
                    <a:pt x="26169" y="23255"/>
                  </a:cubicBezTo>
                  <a:cubicBezTo>
                    <a:pt x="25991" y="18697"/>
                    <a:pt x="25103" y="14552"/>
                    <a:pt x="23564" y="10941"/>
                  </a:cubicBezTo>
                  <a:cubicBezTo>
                    <a:pt x="21314" y="5762"/>
                    <a:pt x="17852" y="2238"/>
                    <a:pt x="13589" y="758"/>
                  </a:cubicBezTo>
                  <a:cubicBezTo>
                    <a:pt x="12118" y="253"/>
                    <a:pt x="10601" y="0"/>
                    <a:pt x="9061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801;p52">
              <a:extLst>
                <a:ext uri="{FF2B5EF4-FFF2-40B4-BE49-F238E27FC236}">
                  <a16:creationId xmlns:a16="http://schemas.microsoft.com/office/drawing/2014/main" id="{6C994913-9F42-8318-A00C-11137813A174}"/>
                </a:ext>
              </a:extLst>
            </p:cNvPr>
            <p:cNvSpPr/>
            <p:nvPr/>
          </p:nvSpPr>
          <p:spPr>
            <a:xfrm>
              <a:off x="1461600" y="876400"/>
              <a:ext cx="808150" cy="773750"/>
            </a:xfrm>
            <a:custGeom>
              <a:avLst/>
              <a:gdLst/>
              <a:ahLst/>
              <a:cxnLst/>
              <a:rect l="l" t="t" r="r" b="b"/>
              <a:pathLst>
                <a:path w="32326" h="30950" extrusionOk="0">
                  <a:moveTo>
                    <a:pt x="10690" y="0"/>
                  </a:moveTo>
                  <a:cubicBezTo>
                    <a:pt x="7568" y="0"/>
                    <a:pt x="4345" y="822"/>
                    <a:pt x="1154" y="2444"/>
                  </a:cubicBezTo>
                  <a:cubicBezTo>
                    <a:pt x="356" y="2858"/>
                    <a:pt x="1" y="3893"/>
                    <a:pt x="444" y="4694"/>
                  </a:cubicBezTo>
                  <a:cubicBezTo>
                    <a:pt x="736" y="5279"/>
                    <a:pt x="1324" y="5612"/>
                    <a:pt x="1935" y="5612"/>
                  </a:cubicBezTo>
                  <a:cubicBezTo>
                    <a:pt x="2190" y="5612"/>
                    <a:pt x="2449" y="5554"/>
                    <a:pt x="2693" y="5432"/>
                  </a:cubicBezTo>
                  <a:cubicBezTo>
                    <a:pt x="5391" y="4047"/>
                    <a:pt x="8101" y="3358"/>
                    <a:pt x="10704" y="3358"/>
                  </a:cubicBezTo>
                  <a:cubicBezTo>
                    <a:pt x="12328" y="3358"/>
                    <a:pt x="13910" y="3626"/>
                    <a:pt x="15422" y="4161"/>
                  </a:cubicBezTo>
                  <a:cubicBezTo>
                    <a:pt x="19834" y="5759"/>
                    <a:pt x="23445" y="9577"/>
                    <a:pt x="25873" y="15173"/>
                  </a:cubicBezTo>
                  <a:cubicBezTo>
                    <a:pt x="27649" y="19286"/>
                    <a:pt x="28684" y="24053"/>
                    <a:pt x="28951" y="29351"/>
                  </a:cubicBezTo>
                  <a:cubicBezTo>
                    <a:pt x="28980" y="30239"/>
                    <a:pt x="29721" y="30949"/>
                    <a:pt x="30609" y="30949"/>
                  </a:cubicBezTo>
                  <a:lnTo>
                    <a:pt x="30697" y="30949"/>
                  </a:lnTo>
                  <a:cubicBezTo>
                    <a:pt x="31615" y="30890"/>
                    <a:pt x="32326" y="30120"/>
                    <a:pt x="32295" y="29173"/>
                  </a:cubicBezTo>
                  <a:cubicBezTo>
                    <a:pt x="32030" y="23490"/>
                    <a:pt x="30905" y="18339"/>
                    <a:pt x="28951" y="13839"/>
                  </a:cubicBezTo>
                  <a:cubicBezTo>
                    <a:pt x="26138" y="7358"/>
                    <a:pt x="21847" y="2918"/>
                    <a:pt x="16547" y="1023"/>
                  </a:cubicBezTo>
                  <a:cubicBezTo>
                    <a:pt x="14660" y="339"/>
                    <a:pt x="12696" y="0"/>
                    <a:pt x="10690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802;p52">
              <a:extLst>
                <a:ext uri="{FF2B5EF4-FFF2-40B4-BE49-F238E27FC236}">
                  <a16:creationId xmlns:a16="http://schemas.microsoft.com/office/drawing/2014/main" id="{4C9F9CDC-F0C8-6E1E-3D31-2A540F5BD5CA}"/>
                </a:ext>
              </a:extLst>
            </p:cNvPr>
            <p:cNvSpPr/>
            <p:nvPr/>
          </p:nvSpPr>
          <p:spPr>
            <a:xfrm>
              <a:off x="1485275" y="610475"/>
              <a:ext cx="962100" cy="909425"/>
            </a:xfrm>
            <a:custGeom>
              <a:avLst/>
              <a:gdLst/>
              <a:ahLst/>
              <a:cxnLst/>
              <a:rect l="l" t="t" r="r" b="b"/>
              <a:pathLst>
                <a:path w="38484" h="36377" extrusionOk="0">
                  <a:moveTo>
                    <a:pt x="10877" y="1"/>
                  </a:moveTo>
                  <a:cubicBezTo>
                    <a:pt x="7762" y="1"/>
                    <a:pt x="4533" y="638"/>
                    <a:pt x="1273" y="1951"/>
                  </a:cubicBezTo>
                  <a:cubicBezTo>
                    <a:pt x="415" y="2306"/>
                    <a:pt x="1" y="3282"/>
                    <a:pt x="325" y="4141"/>
                  </a:cubicBezTo>
                  <a:cubicBezTo>
                    <a:pt x="594" y="4790"/>
                    <a:pt x="1220" y="5185"/>
                    <a:pt x="1879" y="5185"/>
                  </a:cubicBezTo>
                  <a:cubicBezTo>
                    <a:pt x="2092" y="5185"/>
                    <a:pt x="2307" y="5144"/>
                    <a:pt x="2516" y="5058"/>
                  </a:cubicBezTo>
                  <a:cubicBezTo>
                    <a:pt x="5380" y="3908"/>
                    <a:pt x="8194" y="3348"/>
                    <a:pt x="10897" y="3348"/>
                  </a:cubicBezTo>
                  <a:cubicBezTo>
                    <a:pt x="19399" y="3348"/>
                    <a:pt x="26806" y="8892"/>
                    <a:pt x="31230" y="19089"/>
                  </a:cubicBezTo>
                  <a:cubicBezTo>
                    <a:pt x="33273" y="23766"/>
                    <a:pt x="34545" y="29066"/>
                    <a:pt x="35050" y="34868"/>
                  </a:cubicBezTo>
                  <a:cubicBezTo>
                    <a:pt x="35137" y="35725"/>
                    <a:pt x="35878" y="36376"/>
                    <a:pt x="36736" y="36376"/>
                  </a:cubicBezTo>
                  <a:lnTo>
                    <a:pt x="36885" y="36376"/>
                  </a:lnTo>
                  <a:cubicBezTo>
                    <a:pt x="37801" y="36289"/>
                    <a:pt x="38483" y="35488"/>
                    <a:pt x="38393" y="34572"/>
                  </a:cubicBezTo>
                  <a:cubicBezTo>
                    <a:pt x="37860" y="28415"/>
                    <a:pt x="36470" y="22759"/>
                    <a:pt x="34308" y="17758"/>
                  </a:cubicBezTo>
                  <a:cubicBezTo>
                    <a:pt x="29365" y="6321"/>
                    <a:pt x="20688" y="1"/>
                    <a:pt x="10877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803;p52">
              <a:extLst>
                <a:ext uri="{FF2B5EF4-FFF2-40B4-BE49-F238E27FC236}">
                  <a16:creationId xmlns:a16="http://schemas.microsoft.com/office/drawing/2014/main" id="{438DF7D5-6A3D-C7B6-D99B-6D0E446E1145}"/>
                </a:ext>
              </a:extLst>
            </p:cNvPr>
            <p:cNvSpPr/>
            <p:nvPr/>
          </p:nvSpPr>
          <p:spPr>
            <a:xfrm>
              <a:off x="1535250" y="1645625"/>
              <a:ext cx="189450" cy="270900"/>
            </a:xfrm>
            <a:custGeom>
              <a:avLst/>
              <a:gdLst/>
              <a:ahLst/>
              <a:cxnLst/>
              <a:rect l="l" t="t" r="r" b="b"/>
              <a:pathLst>
                <a:path w="7578" h="10836" extrusionOk="0">
                  <a:moveTo>
                    <a:pt x="4609" y="1"/>
                  </a:moveTo>
                  <a:cubicBezTo>
                    <a:pt x="4482" y="1"/>
                    <a:pt x="4351" y="11"/>
                    <a:pt x="4218" y="33"/>
                  </a:cubicBezTo>
                  <a:cubicBezTo>
                    <a:pt x="2265" y="329"/>
                    <a:pt x="489" y="2994"/>
                    <a:pt x="252" y="5982"/>
                  </a:cubicBezTo>
                  <a:cubicBezTo>
                    <a:pt x="1" y="8760"/>
                    <a:pt x="1212" y="10836"/>
                    <a:pt x="3000" y="10836"/>
                  </a:cubicBezTo>
                  <a:cubicBezTo>
                    <a:pt x="3117" y="10836"/>
                    <a:pt x="3237" y="10827"/>
                    <a:pt x="3359" y="10808"/>
                  </a:cubicBezTo>
                  <a:cubicBezTo>
                    <a:pt x="5312" y="10482"/>
                    <a:pt x="7089" y="7818"/>
                    <a:pt x="7356" y="4857"/>
                  </a:cubicBezTo>
                  <a:cubicBezTo>
                    <a:pt x="7577" y="2069"/>
                    <a:pt x="6380" y="1"/>
                    <a:pt x="4609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804;p52">
              <a:extLst>
                <a:ext uri="{FF2B5EF4-FFF2-40B4-BE49-F238E27FC236}">
                  <a16:creationId xmlns:a16="http://schemas.microsoft.com/office/drawing/2014/main" id="{F45B4533-E40A-3E11-4A73-486A78C2A7ED}"/>
                </a:ext>
              </a:extLst>
            </p:cNvPr>
            <p:cNvSpPr/>
            <p:nvPr/>
          </p:nvSpPr>
          <p:spPr>
            <a:xfrm>
              <a:off x="1865675" y="3013275"/>
              <a:ext cx="1127075" cy="1990750"/>
            </a:xfrm>
            <a:custGeom>
              <a:avLst/>
              <a:gdLst/>
              <a:ahLst/>
              <a:cxnLst/>
              <a:rect l="l" t="t" r="r" b="b"/>
              <a:pathLst>
                <a:path w="45083" h="79630" extrusionOk="0">
                  <a:moveTo>
                    <a:pt x="45083" y="1"/>
                  </a:moveTo>
                  <a:cubicBezTo>
                    <a:pt x="45083" y="1"/>
                    <a:pt x="35468" y="7555"/>
                    <a:pt x="24396" y="7555"/>
                  </a:cubicBezTo>
                  <a:cubicBezTo>
                    <a:pt x="23165" y="7555"/>
                    <a:pt x="21917" y="7462"/>
                    <a:pt x="20662" y="7254"/>
                  </a:cubicBezTo>
                  <a:cubicBezTo>
                    <a:pt x="20662" y="7254"/>
                    <a:pt x="13823" y="19360"/>
                    <a:pt x="0" y="27028"/>
                  </a:cubicBezTo>
                  <a:lnTo>
                    <a:pt x="60" y="64770"/>
                  </a:lnTo>
                  <a:cubicBezTo>
                    <a:pt x="60" y="68530"/>
                    <a:pt x="2368" y="71874"/>
                    <a:pt x="5861" y="73236"/>
                  </a:cubicBezTo>
                  <a:lnTo>
                    <a:pt x="22142" y="79630"/>
                  </a:lnTo>
                  <a:cubicBezTo>
                    <a:pt x="22142" y="79630"/>
                    <a:pt x="30696" y="68973"/>
                    <a:pt x="36794" y="61277"/>
                  </a:cubicBezTo>
                  <a:cubicBezTo>
                    <a:pt x="42300" y="54380"/>
                    <a:pt x="45083" y="45706"/>
                    <a:pt x="45083" y="36885"/>
                  </a:cubicBezTo>
                  <a:lnTo>
                    <a:pt x="45083" y="1"/>
                  </a:ln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805;p52">
              <a:extLst>
                <a:ext uri="{FF2B5EF4-FFF2-40B4-BE49-F238E27FC236}">
                  <a16:creationId xmlns:a16="http://schemas.microsoft.com/office/drawing/2014/main" id="{06FEB4E6-43B0-D457-5004-86971E73DC4E}"/>
                </a:ext>
              </a:extLst>
            </p:cNvPr>
            <p:cNvSpPr/>
            <p:nvPr/>
          </p:nvSpPr>
          <p:spPr>
            <a:xfrm>
              <a:off x="1956675" y="3077700"/>
              <a:ext cx="1126375" cy="1990750"/>
            </a:xfrm>
            <a:custGeom>
              <a:avLst/>
              <a:gdLst/>
              <a:ahLst/>
              <a:cxnLst/>
              <a:rect l="l" t="t" r="r" b="b"/>
              <a:pathLst>
                <a:path w="45055" h="79630" extrusionOk="0">
                  <a:moveTo>
                    <a:pt x="45054" y="0"/>
                  </a:moveTo>
                  <a:cubicBezTo>
                    <a:pt x="45054" y="0"/>
                    <a:pt x="35485" y="7560"/>
                    <a:pt x="24434" y="7560"/>
                  </a:cubicBezTo>
                  <a:cubicBezTo>
                    <a:pt x="23191" y="7560"/>
                    <a:pt x="21930" y="7464"/>
                    <a:pt x="20662" y="7252"/>
                  </a:cubicBezTo>
                  <a:cubicBezTo>
                    <a:pt x="20662" y="7252"/>
                    <a:pt x="13795" y="19360"/>
                    <a:pt x="0" y="27026"/>
                  </a:cubicBezTo>
                  <a:lnTo>
                    <a:pt x="31" y="64769"/>
                  </a:lnTo>
                  <a:cubicBezTo>
                    <a:pt x="59" y="68527"/>
                    <a:pt x="2340" y="71902"/>
                    <a:pt x="5833" y="73264"/>
                  </a:cubicBezTo>
                  <a:lnTo>
                    <a:pt x="22114" y="79629"/>
                  </a:lnTo>
                  <a:cubicBezTo>
                    <a:pt x="22114" y="79629"/>
                    <a:pt x="30698" y="68973"/>
                    <a:pt x="36796" y="61304"/>
                  </a:cubicBezTo>
                  <a:cubicBezTo>
                    <a:pt x="42302" y="54378"/>
                    <a:pt x="45054" y="45706"/>
                    <a:pt x="45054" y="36884"/>
                  </a:cubicBezTo>
                  <a:lnTo>
                    <a:pt x="45054" y="0"/>
                  </a:ln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806;p52">
              <a:extLst>
                <a:ext uri="{FF2B5EF4-FFF2-40B4-BE49-F238E27FC236}">
                  <a16:creationId xmlns:a16="http://schemas.microsoft.com/office/drawing/2014/main" id="{E7FE039F-75F5-824D-72AC-195313BC1E6E}"/>
                </a:ext>
              </a:extLst>
            </p:cNvPr>
            <p:cNvSpPr/>
            <p:nvPr/>
          </p:nvSpPr>
          <p:spPr>
            <a:xfrm>
              <a:off x="2138725" y="3397400"/>
              <a:ext cx="705300" cy="1246250"/>
            </a:xfrm>
            <a:custGeom>
              <a:avLst/>
              <a:gdLst/>
              <a:ahLst/>
              <a:cxnLst/>
              <a:rect l="l" t="t" r="r" b="b"/>
              <a:pathLst>
                <a:path w="28212" h="49850" extrusionOk="0">
                  <a:moveTo>
                    <a:pt x="28212" y="0"/>
                  </a:moveTo>
                  <a:cubicBezTo>
                    <a:pt x="28212" y="0"/>
                    <a:pt x="22246" y="4725"/>
                    <a:pt x="15328" y="4725"/>
                  </a:cubicBezTo>
                  <a:cubicBezTo>
                    <a:pt x="14541" y="4725"/>
                    <a:pt x="13741" y="4664"/>
                    <a:pt x="12937" y="4528"/>
                  </a:cubicBezTo>
                  <a:cubicBezTo>
                    <a:pt x="12937" y="4528"/>
                    <a:pt x="8644" y="12137"/>
                    <a:pt x="0" y="16933"/>
                  </a:cubicBezTo>
                  <a:lnTo>
                    <a:pt x="31" y="40555"/>
                  </a:lnTo>
                  <a:cubicBezTo>
                    <a:pt x="31" y="42892"/>
                    <a:pt x="1480" y="45023"/>
                    <a:pt x="3671" y="45852"/>
                  </a:cubicBezTo>
                  <a:lnTo>
                    <a:pt x="13854" y="49850"/>
                  </a:lnTo>
                  <a:cubicBezTo>
                    <a:pt x="13854" y="49850"/>
                    <a:pt x="19213" y="43188"/>
                    <a:pt x="23030" y="38364"/>
                  </a:cubicBezTo>
                  <a:cubicBezTo>
                    <a:pt x="26495" y="34042"/>
                    <a:pt x="28212" y="28624"/>
                    <a:pt x="28212" y="23090"/>
                  </a:cubicBezTo>
                  <a:lnTo>
                    <a:pt x="28212" y="0"/>
                  </a:lnTo>
                  <a:close/>
                </a:path>
              </a:pathLst>
            </a:custGeom>
            <a:solidFill>
              <a:srgbClr val="FFD1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807;p52">
              <a:extLst>
                <a:ext uri="{FF2B5EF4-FFF2-40B4-BE49-F238E27FC236}">
                  <a16:creationId xmlns:a16="http://schemas.microsoft.com/office/drawing/2014/main" id="{0A9FFB4C-DF37-612F-A9AA-A333928DB148}"/>
                </a:ext>
              </a:extLst>
            </p:cNvPr>
            <p:cNvSpPr/>
            <p:nvPr/>
          </p:nvSpPr>
          <p:spPr>
            <a:xfrm>
              <a:off x="2138725" y="3397400"/>
              <a:ext cx="762275" cy="1146325"/>
            </a:xfrm>
            <a:custGeom>
              <a:avLst/>
              <a:gdLst/>
              <a:ahLst/>
              <a:cxnLst/>
              <a:rect l="l" t="t" r="r" b="b"/>
              <a:pathLst>
                <a:path w="30491" h="45853" extrusionOk="0">
                  <a:moveTo>
                    <a:pt x="28212" y="0"/>
                  </a:moveTo>
                  <a:cubicBezTo>
                    <a:pt x="28212" y="0"/>
                    <a:pt x="22419" y="4836"/>
                    <a:pt x="15757" y="4836"/>
                  </a:cubicBezTo>
                  <a:cubicBezTo>
                    <a:pt x="14830" y="4836"/>
                    <a:pt x="13885" y="4742"/>
                    <a:pt x="12937" y="4528"/>
                  </a:cubicBezTo>
                  <a:cubicBezTo>
                    <a:pt x="12937" y="4528"/>
                    <a:pt x="6809" y="14889"/>
                    <a:pt x="0" y="16933"/>
                  </a:cubicBezTo>
                  <a:lnTo>
                    <a:pt x="90" y="41206"/>
                  </a:lnTo>
                  <a:lnTo>
                    <a:pt x="3671" y="45852"/>
                  </a:lnTo>
                  <a:lnTo>
                    <a:pt x="30490" y="1627"/>
                  </a:lnTo>
                  <a:lnTo>
                    <a:pt x="28212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808;p52">
              <a:extLst>
                <a:ext uri="{FF2B5EF4-FFF2-40B4-BE49-F238E27FC236}">
                  <a16:creationId xmlns:a16="http://schemas.microsoft.com/office/drawing/2014/main" id="{104A074E-60E8-2A56-50C7-303BB356E263}"/>
                </a:ext>
              </a:extLst>
            </p:cNvPr>
            <p:cNvSpPr/>
            <p:nvPr/>
          </p:nvSpPr>
          <p:spPr>
            <a:xfrm>
              <a:off x="2195725" y="3438075"/>
              <a:ext cx="705275" cy="1246250"/>
            </a:xfrm>
            <a:custGeom>
              <a:avLst/>
              <a:gdLst/>
              <a:ahLst/>
              <a:cxnLst/>
              <a:rect l="l" t="t" r="r" b="b"/>
              <a:pathLst>
                <a:path w="28211" h="49850" extrusionOk="0">
                  <a:moveTo>
                    <a:pt x="28210" y="0"/>
                  </a:moveTo>
                  <a:cubicBezTo>
                    <a:pt x="28210" y="0"/>
                    <a:pt x="22199" y="4720"/>
                    <a:pt x="15280" y="4720"/>
                  </a:cubicBezTo>
                  <a:cubicBezTo>
                    <a:pt x="14507" y="4720"/>
                    <a:pt x="13724" y="4661"/>
                    <a:pt x="12936" y="4530"/>
                  </a:cubicBezTo>
                  <a:cubicBezTo>
                    <a:pt x="12936" y="4530"/>
                    <a:pt x="8644" y="12109"/>
                    <a:pt x="1" y="16904"/>
                  </a:cubicBezTo>
                  <a:lnTo>
                    <a:pt x="29" y="40555"/>
                  </a:lnTo>
                  <a:cubicBezTo>
                    <a:pt x="29" y="42894"/>
                    <a:pt x="1481" y="44995"/>
                    <a:pt x="3641" y="45855"/>
                  </a:cubicBezTo>
                  <a:lnTo>
                    <a:pt x="13854" y="49850"/>
                  </a:lnTo>
                  <a:cubicBezTo>
                    <a:pt x="13854" y="49850"/>
                    <a:pt x="19211" y="43190"/>
                    <a:pt x="23031" y="38364"/>
                  </a:cubicBezTo>
                  <a:cubicBezTo>
                    <a:pt x="26465" y="34042"/>
                    <a:pt x="28210" y="28596"/>
                    <a:pt x="28210" y="23090"/>
                  </a:cubicBezTo>
                  <a:lnTo>
                    <a:pt x="28210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809;p52">
              <a:extLst>
                <a:ext uri="{FF2B5EF4-FFF2-40B4-BE49-F238E27FC236}">
                  <a16:creationId xmlns:a16="http://schemas.microsoft.com/office/drawing/2014/main" id="{C1862A0D-C0A0-DAC3-29EC-3385AEABD269}"/>
                </a:ext>
              </a:extLst>
            </p:cNvPr>
            <p:cNvSpPr/>
            <p:nvPr/>
          </p:nvSpPr>
          <p:spPr>
            <a:xfrm>
              <a:off x="5850775" y="1881775"/>
              <a:ext cx="364900" cy="1648075"/>
            </a:xfrm>
            <a:custGeom>
              <a:avLst/>
              <a:gdLst/>
              <a:ahLst/>
              <a:cxnLst/>
              <a:rect l="l" t="t" r="r" b="b"/>
              <a:pathLst>
                <a:path w="14596" h="65923" extrusionOk="0">
                  <a:moveTo>
                    <a:pt x="3288" y="1"/>
                  </a:moveTo>
                  <a:lnTo>
                    <a:pt x="3257" y="29"/>
                  </a:lnTo>
                  <a:lnTo>
                    <a:pt x="14536" y="6691"/>
                  </a:lnTo>
                  <a:lnTo>
                    <a:pt x="14536" y="65864"/>
                  </a:lnTo>
                  <a:lnTo>
                    <a:pt x="32" y="56126"/>
                  </a:lnTo>
                  <a:lnTo>
                    <a:pt x="1" y="56154"/>
                  </a:lnTo>
                  <a:lnTo>
                    <a:pt x="14596" y="65923"/>
                  </a:lnTo>
                  <a:lnTo>
                    <a:pt x="14596" y="6660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810;p52">
              <a:extLst>
                <a:ext uri="{FF2B5EF4-FFF2-40B4-BE49-F238E27FC236}">
                  <a16:creationId xmlns:a16="http://schemas.microsoft.com/office/drawing/2014/main" id="{F59DED57-BFE9-B5C7-0B4C-35B595F17343}"/>
                </a:ext>
              </a:extLst>
            </p:cNvPr>
            <p:cNvSpPr/>
            <p:nvPr/>
          </p:nvSpPr>
          <p:spPr>
            <a:xfrm>
              <a:off x="5600650" y="1046250"/>
              <a:ext cx="481825" cy="924375"/>
            </a:xfrm>
            <a:custGeom>
              <a:avLst/>
              <a:gdLst/>
              <a:ahLst/>
              <a:cxnLst/>
              <a:rect l="l" t="t" r="r" b="b"/>
              <a:pathLst>
                <a:path w="19273" h="36975" extrusionOk="0">
                  <a:moveTo>
                    <a:pt x="0" y="0"/>
                  </a:moveTo>
                  <a:lnTo>
                    <a:pt x="0" y="6927"/>
                  </a:lnTo>
                  <a:lnTo>
                    <a:pt x="31" y="6927"/>
                  </a:lnTo>
                  <a:lnTo>
                    <a:pt x="31" y="90"/>
                  </a:lnTo>
                  <a:lnTo>
                    <a:pt x="19242" y="11220"/>
                  </a:lnTo>
                  <a:lnTo>
                    <a:pt x="19242" y="36974"/>
                  </a:lnTo>
                  <a:lnTo>
                    <a:pt x="19272" y="36974"/>
                  </a:lnTo>
                  <a:lnTo>
                    <a:pt x="19272" y="11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811;p52">
              <a:extLst>
                <a:ext uri="{FF2B5EF4-FFF2-40B4-BE49-F238E27FC236}">
                  <a16:creationId xmlns:a16="http://schemas.microsoft.com/office/drawing/2014/main" id="{5AE528AB-2091-0650-A51C-F0AEE404121A}"/>
                </a:ext>
              </a:extLst>
            </p:cNvPr>
            <p:cNvSpPr/>
            <p:nvPr/>
          </p:nvSpPr>
          <p:spPr>
            <a:xfrm>
              <a:off x="5061900" y="895550"/>
              <a:ext cx="959875" cy="1592050"/>
            </a:xfrm>
            <a:custGeom>
              <a:avLst/>
              <a:gdLst/>
              <a:ahLst/>
              <a:cxnLst/>
              <a:rect l="l" t="t" r="r" b="b"/>
              <a:pathLst>
                <a:path w="38395" h="63682" extrusionOk="0">
                  <a:moveTo>
                    <a:pt x="2859" y="1"/>
                  </a:moveTo>
                  <a:cubicBezTo>
                    <a:pt x="1364" y="1"/>
                    <a:pt x="0" y="1187"/>
                    <a:pt x="0" y="2862"/>
                  </a:cubicBezTo>
                  <a:lnTo>
                    <a:pt x="0" y="41373"/>
                  </a:lnTo>
                  <a:cubicBezTo>
                    <a:pt x="0" y="42379"/>
                    <a:pt x="533" y="43326"/>
                    <a:pt x="1393" y="43831"/>
                  </a:cubicBezTo>
                  <a:lnTo>
                    <a:pt x="34102" y="63278"/>
                  </a:lnTo>
                  <a:cubicBezTo>
                    <a:pt x="34568" y="63555"/>
                    <a:pt x="35064" y="63681"/>
                    <a:pt x="35548" y="63681"/>
                  </a:cubicBezTo>
                  <a:cubicBezTo>
                    <a:pt x="37031" y="63681"/>
                    <a:pt x="38395" y="62495"/>
                    <a:pt x="38395" y="60822"/>
                  </a:cubicBezTo>
                  <a:lnTo>
                    <a:pt x="38395" y="22309"/>
                  </a:lnTo>
                  <a:cubicBezTo>
                    <a:pt x="38395" y="21303"/>
                    <a:pt x="37862" y="20355"/>
                    <a:pt x="37003" y="19853"/>
                  </a:cubicBezTo>
                  <a:lnTo>
                    <a:pt x="4322" y="404"/>
                  </a:lnTo>
                  <a:cubicBezTo>
                    <a:pt x="3849" y="127"/>
                    <a:pt x="3347" y="1"/>
                    <a:pt x="2859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812;p52">
              <a:extLst>
                <a:ext uri="{FF2B5EF4-FFF2-40B4-BE49-F238E27FC236}">
                  <a16:creationId xmlns:a16="http://schemas.microsoft.com/office/drawing/2014/main" id="{DF1035B2-49AC-919C-3741-57570E636373}"/>
                </a:ext>
              </a:extLst>
            </p:cNvPr>
            <p:cNvSpPr/>
            <p:nvPr/>
          </p:nvSpPr>
          <p:spPr>
            <a:xfrm>
              <a:off x="5036025" y="896050"/>
              <a:ext cx="948750" cy="1611075"/>
            </a:xfrm>
            <a:custGeom>
              <a:avLst/>
              <a:gdLst/>
              <a:ahLst/>
              <a:cxnLst/>
              <a:rect l="l" t="t" r="r" b="b"/>
              <a:pathLst>
                <a:path w="37950" h="64443" extrusionOk="0">
                  <a:moveTo>
                    <a:pt x="3375" y="0"/>
                  </a:moveTo>
                  <a:lnTo>
                    <a:pt x="0" y="1272"/>
                  </a:lnTo>
                  <a:lnTo>
                    <a:pt x="34781" y="64442"/>
                  </a:lnTo>
                  <a:lnTo>
                    <a:pt x="37950" y="63317"/>
                  </a:lnTo>
                  <a:lnTo>
                    <a:pt x="37860" y="21077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813;p52">
              <a:extLst>
                <a:ext uri="{FF2B5EF4-FFF2-40B4-BE49-F238E27FC236}">
                  <a16:creationId xmlns:a16="http://schemas.microsoft.com/office/drawing/2014/main" id="{9EC11AFB-720E-07E0-C5E2-6C8629DC3850}"/>
                </a:ext>
              </a:extLst>
            </p:cNvPr>
            <p:cNvSpPr/>
            <p:nvPr/>
          </p:nvSpPr>
          <p:spPr>
            <a:xfrm>
              <a:off x="5001975" y="917150"/>
              <a:ext cx="959850" cy="1591925"/>
            </a:xfrm>
            <a:custGeom>
              <a:avLst/>
              <a:gdLst/>
              <a:ahLst/>
              <a:cxnLst/>
              <a:rect l="l" t="t" r="r" b="b"/>
              <a:pathLst>
                <a:path w="38394" h="63677" extrusionOk="0">
                  <a:moveTo>
                    <a:pt x="2858" y="0"/>
                  </a:moveTo>
                  <a:cubicBezTo>
                    <a:pt x="1371" y="0"/>
                    <a:pt x="1" y="1199"/>
                    <a:pt x="1" y="2855"/>
                  </a:cubicBezTo>
                  <a:lnTo>
                    <a:pt x="1" y="41397"/>
                  </a:lnTo>
                  <a:cubicBezTo>
                    <a:pt x="1" y="42403"/>
                    <a:pt x="503" y="43322"/>
                    <a:pt x="1391" y="43824"/>
                  </a:cubicBezTo>
                  <a:lnTo>
                    <a:pt x="34071" y="63274"/>
                  </a:lnTo>
                  <a:cubicBezTo>
                    <a:pt x="34537" y="63550"/>
                    <a:pt x="35035" y="63677"/>
                    <a:pt x="35522" y="63677"/>
                  </a:cubicBezTo>
                  <a:cubicBezTo>
                    <a:pt x="37013" y="63677"/>
                    <a:pt x="38393" y="62490"/>
                    <a:pt x="38393" y="60816"/>
                  </a:cubicBezTo>
                  <a:lnTo>
                    <a:pt x="38393" y="22305"/>
                  </a:lnTo>
                  <a:cubicBezTo>
                    <a:pt x="38393" y="21298"/>
                    <a:pt x="37860" y="20351"/>
                    <a:pt x="37003" y="19847"/>
                  </a:cubicBezTo>
                  <a:lnTo>
                    <a:pt x="4292" y="399"/>
                  </a:lnTo>
                  <a:cubicBezTo>
                    <a:pt x="3830" y="125"/>
                    <a:pt x="3338" y="0"/>
                    <a:pt x="285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814;p52">
              <a:extLst>
                <a:ext uri="{FF2B5EF4-FFF2-40B4-BE49-F238E27FC236}">
                  <a16:creationId xmlns:a16="http://schemas.microsoft.com/office/drawing/2014/main" id="{0A876562-BE7F-1D66-480A-B229CEA1461D}"/>
                </a:ext>
              </a:extLst>
            </p:cNvPr>
            <p:cNvSpPr/>
            <p:nvPr/>
          </p:nvSpPr>
          <p:spPr>
            <a:xfrm>
              <a:off x="5241750" y="1352625"/>
              <a:ext cx="427000" cy="805950"/>
            </a:xfrm>
            <a:custGeom>
              <a:avLst/>
              <a:gdLst/>
              <a:ahLst/>
              <a:cxnLst/>
              <a:rect l="l" t="t" r="r" b="b"/>
              <a:pathLst>
                <a:path w="17080" h="32238" extrusionOk="0">
                  <a:moveTo>
                    <a:pt x="6778" y="0"/>
                  </a:moveTo>
                  <a:cubicBezTo>
                    <a:pt x="3641" y="0"/>
                    <a:pt x="740" y="2458"/>
                    <a:pt x="593" y="5980"/>
                  </a:cubicBezTo>
                  <a:lnTo>
                    <a:pt x="1" y="22232"/>
                  </a:lnTo>
                  <a:cubicBezTo>
                    <a:pt x="1" y="22232"/>
                    <a:pt x="1" y="22261"/>
                    <a:pt x="29" y="22261"/>
                  </a:cubicBezTo>
                  <a:lnTo>
                    <a:pt x="60" y="22232"/>
                  </a:lnTo>
                  <a:lnTo>
                    <a:pt x="652" y="5980"/>
                  </a:lnTo>
                  <a:cubicBezTo>
                    <a:pt x="770" y="2487"/>
                    <a:pt x="3671" y="60"/>
                    <a:pt x="6778" y="60"/>
                  </a:cubicBezTo>
                  <a:cubicBezTo>
                    <a:pt x="7844" y="60"/>
                    <a:pt x="8940" y="327"/>
                    <a:pt x="9975" y="948"/>
                  </a:cubicBezTo>
                  <a:cubicBezTo>
                    <a:pt x="14387" y="3643"/>
                    <a:pt x="17051" y="8407"/>
                    <a:pt x="17051" y="13558"/>
                  </a:cubicBezTo>
                  <a:cubicBezTo>
                    <a:pt x="17051" y="13736"/>
                    <a:pt x="17051" y="13913"/>
                    <a:pt x="17021" y="14091"/>
                  </a:cubicBezTo>
                  <a:lnTo>
                    <a:pt x="16369" y="32207"/>
                  </a:lnTo>
                  <a:cubicBezTo>
                    <a:pt x="16369" y="32207"/>
                    <a:pt x="16369" y="32238"/>
                    <a:pt x="16400" y="32238"/>
                  </a:cubicBezTo>
                  <a:lnTo>
                    <a:pt x="16400" y="32207"/>
                  </a:lnTo>
                  <a:lnTo>
                    <a:pt x="17080" y="14091"/>
                  </a:lnTo>
                  <a:lnTo>
                    <a:pt x="17080" y="13558"/>
                  </a:lnTo>
                  <a:cubicBezTo>
                    <a:pt x="17080" y="8407"/>
                    <a:pt x="14416" y="3612"/>
                    <a:pt x="10006" y="919"/>
                  </a:cubicBezTo>
                  <a:cubicBezTo>
                    <a:pt x="8969" y="296"/>
                    <a:pt x="7875" y="0"/>
                    <a:pt x="677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815;p52">
              <a:extLst>
                <a:ext uri="{FF2B5EF4-FFF2-40B4-BE49-F238E27FC236}">
                  <a16:creationId xmlns:a16="http://schemas.microsoft.com/office/drawing/2014/main" id="{6F5850E8-DF99-0369-09E9-CB146D8371AD}"/>
                </a:ext>
              </a:extLst>
            </p:cNvPr>
            <p:cNvSpPr/>
            <p:nvPr/>
          </p:nvSpPr>
          <p:spPr>
            <a:xfrm>
              <a:off x="5611775" y="2034225"/>
              <a:ext cx="4475" cy="96950"/>
            </a:xfrm>
            <a:custGeom>
              <a:avLst/>
              <a:gdLst/>
              <a:ahLst/>
              <a:cxnLst/>
              <a:rect l="l" t="t" r="r" b="b"/>
              <a:pathLst>
                <a:path w="179" h="3878" extrusionOk="0">
                  <a:moveTo>
                    <a:pt x="178" y="1"/>
                  </a:moveTo>
                  <a:cubicBezTo>
                    <a:pt x="147" y="1"/>
                    <a:pt x="147" y="1"/>
                    <a:pt x="147" y="29"/>
                  </a:cubicBezTo>
                  <a:lnTo>
                    <a:pt x="1" y="3849"/>
                  </a:lnTo>
                  <a:cubicBezTo>
                    <a:pt x="1" y="3877"/>
                    <a:pt x="1" y="3877"/>
                    <a:pt x="29" y="3877"/>
                  </a:cubicBezTo>
                  <a:cubicBezTo>
                    <a:pt x="29" y="3877"/>
                    <a:pt x="60" y="3877"/>
                    <a:pt x="60" y="3849"/>
                  </a:cubicBezTo>
                  <a:lnTo>
                    <a:pt x="178" y="29"/>
                  </a:lnTo>
                  <a:lnTo>
                    <a:pt x="178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816;p52">
              <a:extLst>
                <a:ext uri="{FF2B5EF4-FFF2-40B4-BE49-F238E27FC236}">
                  <a16:creationId xmlns:a16="http://schemas.microsoft.com/office/drawing/2014/main" id="{64E440D1-83FA-F1B2-B7D3-674EDC58D35F}"/>
                </a:ext>
              </a:extLst>
            </p:cNvPr>
            <p:cNvSpPr/>
            <p:nvPr/>
          </p:nvSpPr>
          <p:spPr>
            <a:xfrm>
              <a:off x="5620650" y="1702700"/>
              <a:ext cx="8150" cy="188000"/>
            </a:xfrm>
            <a:custGeom>
              <a:avLst/>
              <a:gdLst/>
              <a:ahLst/>
              <a:cxnLst/>
              <a:rect l="l" t="t" r="r" b="b"/>
              <a:pathLst>
                <a:path w="326" h="7520" extrusionOk="0">
                  <a:moveTo>
                    <a:pt x="297" y="0"/>
                  </a:moveTo>
                  <a:lnTo>
                    <a:pt x="266" y="29"/>
                  </a:lnTo>
                  <a:lnTo>
                    <a:pt x="1" y="7488"/>
                  </a:lnTo>
                  <a:cubicBezTo>
                    <a:pt x="1" y="7488"/>
                    <a:pt x="1" y="7519"/>
                    <a:pt x="29" y="7519"/>
                  </a:cubicBezTo>
                  <a:lnTo>
                    <a:pt x="60" y="7488"/>
                  </a:lnTo>
                  <a:lnTo>
                    <a:pt x="325" y="29"/>
                  </a:lnTo>
                  <a:cubicBezTo>
                    <a:pt x="325" y="29"/>
                    <a:pt x="325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817;p52">
              <a:extLst>
                <a:ext uri="{FF2B5EF4-FFF2-40B4-BE49-F238E27FC236}">
                  <a16:creationId xmlns:a16="http://schemas.microsoft.com/office/drawing/2014/main" id="{3076E7AF-C8B4-B4F6-71B5-D4E840D344E3}"/>
                </a:ext>
              </a:extLst>
            </p:cNvPr>
            <p:cNvSpPr/>
            <p:nvPr/>
          </p:nvSpPr>
          <p:spPr>
            <a:xfrm>
              <a:off x="5414925" y="1393000"/>
              <a:ext cx="150225" cy="103975"/>
            </a:xfrm>
            <a:custGeom>
              <a:avLst/>
              <a:gdLst/>
              <a:ahLst/>
              <a:cxnLst/>
              <a:rect l="l" t="t" r="r" b="b"/>
              <a:pathLst>
                <a:path w="6009" h="4159" extrusionOk="0">
                  <a:moveTo>
                    <a:pt x="22" y="1"/>
                  </a:moveTo>
                  <a:cubicBezTo>
                    <a:pt x="13" y="1"/>
                    <a:pt x="1" y="15"/>
                    <a:pt x="1" y="15"/>
                  </a:cubicBezTo>
                  <a:cubicBezTo>
                    <a:pt x="1" y="43"/>
                    <a:pt x="1" y="43"/>
                    <a:pt x="29" y="43"/>
                  </a:cubicBezTo>
                  <a:cubicBezTo>
                    <a:pt x="799" y="74"/>
                    <a:pt x="1540" y="311"/>
                    <a:pt x="2219" y="725"/>
                  </a:cubicBezTo>
                  <a:cubicBezTo>
                    <a:pt x="3700" y="1613"/>
                    <a:pt x="4974" y="2797"/>
                    <a:pt x="5949" y="4159"/>
                  </a:cubicBezTo>
                  <a:lnTo>
                    <a:pt x="6008" y="4159"/>
                  </a:lnTo>
                  <a:lnTo>
                    <a:pt x="6008" y="4128"/>
                  </a:lnTo>
                  <a:cubicBezTo>
                    <a:pt x="5002" y="2766"/>
                    <a:pt x="3730" y="1582"/>
                    <a:pt x="2219" y="666"/>
                  </a:cubicBezTo>
                  <a:cubicBezTo>
                    <a:pt x="1540" y="251"/>
                    <a:pt x="799" y="15"/>
                    <a:pt x="29" y="15"/>
                  </a:cubicBezTo>
                  <a:cubicBezTo>
                    <a:pt x="29" y="4"/>
                    <a:pt x="26" y="1"/>
                    <a:pt x="22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79" name="Google Shape;1818;p52">
              <a:extLst>
                <a:ext uri="{FF2B5EF4-FFF2-40B4-BE49-F238E27FC236}">
                  <a16:creationId xmlns:a16="http://schemas.microsoft.com/office/drawing/2014/main" id="{CEF0CE2D-3B36-371D-65E6-D9D7F8AEB1EC}"/>
                </a:ext>
              </a:extLst>
            </p:cNvPr>
            <p:cNvSpPr/>
            <p:nvPr/>
          </p:nvSpPr>
          <p:spPr>
            <a:xfrm>
              <a:off x="5285400" y="1502875"/>
              <a:ext cx="12625" cy="302675"/>
            </a:xfrm>
            <a:custGeom>
              <a:avLst/>
              <a:gdLst/>
              <a:ahLst/>
              <a:cxnLst/>
              <a:rect l="l" t="t" r="r" b="b"/>
              <a:pathLst>
                <a:path w="505" h="12107" extrusionOk="0">
                  <a:moveTo>
                    <a:pt x="474" y="1"/>
                  </a:moveTo>
                  <a:cubicBezTo>
                    <a:pt x="474" y="1"/>
                    <a:pt x="445" y="1"/>
                    <a:pt x="445" y="29"/>
                  </a:cubicBezTo>
                  <a:lnTo>
                    <a:pt x="237" y="5625"/>
                  </a:lnTo>
                  <a:lnTo>
                    <a:pt x="0" y="12078"/>
                  </a:lnTo>
                  <a:lnTo>
                    <a:pt x="31" y="12107"/>
                  </a:lnTo>
                  <a:cubicBezTo>
                    <a:pt x="59" y="12107"/>
                    <a:pt x="59" y="12107"/>
                    <a:pt x="59" y="12078"/>
                  </a:cubicBezTo>
                  <a:lnTo>
                    <a:pt x="296" y="5625"/>
                  </a:lnTo>
                  <a:lnTo>
                    <a:pt x="504" y="29"/>
                  </a:lnTo>
                  <a:cubicBezTo>
                    <a:pt x="504" y="1"/>
                    <a:pt x="504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819;p52">
              <a:extLst>
                <a:ext uri="{FF2B5EF4-FFF2-40B4-BE49-F238E27FC236}">
                  <a16:creationId xmlns:a16="http://schemas.microsoft.com/office/drawing/2014/main" id="{11E7B726-3A66-F955-5EB8-26A63B13A455}"/>
                </a:ext>
              </a:extLst>
            </p:cNvPr>
            <p:cNvSpPr/>
            <p:nvPr/>
          </p:nvSpPr>
          <p:spPr>
            <a:xfrm>
              <a:off x="5280950" y="1876575"/>
              <a:ext cx="2975" cy="53300"/>
            </a:xfrm>
            <a:custGeom>
              <a:avLst/>
              <a:gdLst/>
              <a:ahLst/>
              <a:cxnLst/>
              <a:rect l="l" t="t" r="r" b="b"/>
              <a:pathLst>
                <a:path w="119" h="2132" extrusionOk="0">
                  <a:moveTo>
                    <a:pt x="119" y="0"/>
                  </a:moveTo>
                  <a:cubicBezTo>
                    <a:pt x="90" y="0"/>
                    <a:pt x="90" y="31"/>
                    <a:pt x="90" y="31"/>
                  </a:cubicBezTo>
                  <a:lnTo>
                    <a:pt x="0" y="2103"/>
                  </a:lnTo>
                  <a:lnTo>
                    <a:pt x="31" y="2132"/>
                  </a:lnTo>
                  <a:lnTo>
                    <a:pt x="60" y="2103"/>
                  </a:lnTo>
                  <a:lnTo>
                    <a:pt x="119" y="3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820;p52">
              <a:extLst>
                <a:ext uri="{FF2B5EF4-FFF2-40B4-BE49-F238E27FC236}">
                  <a16:creationId xmlns:a16="http://schemas.microsoft.com/office/drawing/2014/main" id="{099D27B5-E747-8EC5-05B8-70B7391AEDFA}"/>
                </a:ext>
              </a:extLst>
            </p:cNvPr>
            <p:cNvSpPr/>
            <p:nvPr/>
          </p:nvSpPr>
          <p:spPr>
            <a:xfrm>
              <a:off x="5572525" y="1838100"/>
              <a:ext cx="11150" cy="272350"/>
            </a:xfrm>
            <a:custGeom>
              <a:avLst/>
              <a:gdLst/>
              <a:ahLst/>
              <a:cxnLst/>
              <a:rect l="l" t="t" r="r" b="b"/>
              <a:pathLst>
                <a:path w="446" h="10894" extrusionOk="0">
                  <a:moveTo>
                    <a:pt x="415" y="0"/>
                  </a:moveTo>
                  <a:cubicBezTo>
                    <a:pt x="415" y="0"/>
                    <a:pt x="415" y="31"/>
                    <a:pt x="387" y="31"/>
                  </a:cubicBezTo>
                  <a:lnTo>
                    <a:pt x="327" y="2399"/>
                  </a:lnTo>
                  <a:lnTo>
                    <a:pt x="209" y="5092"/>
                  </a:lnTo>
                  <a:lnTo>
                    <a:pt x="1" y="10865"/>
                  </a:lnTo>
                  <a:cubicBezTo>
                    <a:pt x="1" y="10894"/>
                    <a:pt x="1" y="10894"/>
                    <a:pt x="31" y="10894"/>
                  </a:cubicBezTo>
                  <a:cubicBezTo>
                    <a:pt x="31" y="10894"/>
                    <a:pt x="60" y="10894"/>
                    <a:pt x="60" y="10865"/>
                  </a:cubicBezTo>
                  <a:lnTo>
                    <a:pt x="268" y="5092"/>
                  </a:lnTo>
                  <a:lnTo>
                    <a:pt x="356" y="2399"/>
                  </a:lnTo>
                  <a:lnTo>
                    <a:pt x="446" y="31"/>
                  </a:lnTo>
                  <a:cubicBezTo>
                    <a:pt x="446" y="31"/>
                    <a:pt x="446" y="0"/>
                    <a:pt x="41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821;p52">
              <a:extLst>
                <a:ext uri="{FF2B5EF4-FFF2-40B4-BE49-F238E27FC236}">
                  <a16:creationId xmlns:a16="http://schemas.microsoft.com/office/drawing/2014/main" id="{E78CDB95-EC75-DEE6-B8DB-75E8DE7EAAB5}"/>
                </a:ext>
              </a:extLst>
            </p:cNvPr>
            <p:cNvSpPr/>
            <p:nvPr/>
          </p:nvSpPr>
          <p:spPr>
            <a:xfrm>
              <a:off x="5491900" y="1475650"/>
              <a:ext cx="96925" cy="227075"/>
            </a:xfrm>
            <a:custGeom>
              <a:avLst/>
              <a:gdLst/>
              <a:ahLst/>
              <a:cxnLst/>
              <a:rect l="l" t="t" r="r" b="b"/>
              <a:pathLst>
                <a:path w="3877" h="9083" extrusionOk="0">
                  <a:moveTo>
                    <a:pt x="25" y="1"/>
                  </a:moveTo>
                  <a:cubicBezTo>
                    <a:pt x="21" y="1"/>
                    <a:pt x="14" y="9"/>
                    <a:pt x="0" y="24"/>
                  </a:cubicBezTo>
                  <a:lnTo>
                    <a:pt x="0" y="52"/>
                  </a:lnTo>
                  <a:cubicBezTo>
                    <a:pt x="2427" y="2215"/>
                    <a:pt x="3848" y="5322"/>
                    <a:pt x="3848" y="8637"/>
                  </a:cubicBezTo>
                  <a:cubicBezTo>
                    <a:pt x="3848" y="8755"/>
                    <a:pt x="3818" y="8905"/>
                    <a:pt x="3818" y="9051"/>
                  </a:cubicBezTo>
                  <a:lnTo>
                    <a:pt x="3848" y="9082"/>
                  </a:lnTo>
                  <a:lnTo>
                    <a:pt x="3877" y="9051"/>
                  </a:lnTo>
                  <a:lnTo>
                    <a:pt x="3877" y="8637"/>
                  </a:lnTo>
                  <a:cubicBezTo>
                    <a:pt x="3877" y="5322"/>
                    <a:pt x="2456" y="2184"/>
                    <a:pt x="29" y="24"/>
                  </a:cubicBezTo>
                  <a:cubicBezTo>
                    <a:pt x="29" y="9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822;p52">
              <a:extLst>
                <a:ext uri="{FF2B5EF4-FFF2-40B4-BE49-F238E27FC236}">
                  <a16:creationId xmlns:a16="http://schemas.microsoft.com/office/drawing/2014/main" id="{71718B72-F09F-5FDF-A266-1DFEC96A63B6}"/>
                </a:ext>
              </a:extLst>
            </p:cNvPr>
            <p:cNvSpPr/>
            <p:nvPr/>
          </p:nvSpPr>
          <p:spPr>
            <a:xfrm>
              <a:off x="5333525" y="1433325"/>
              <a:ext cx="116950" cy="150975"/>
            </a:xfrm>
            <a:custGeom>
              <a:avLst/>
              <a:gdLst/>
              <a:ahLst/>
              <a:cxnLst/>
              <a:rect l="l" t="t" r="r" b="b"/>
              <a:pathLst>
                <a:path w="4678" h="6039" extrusionOk="0">
                  <a:moveTo>
                    <a:pt x="3138" y="0"/>
                  </a:moveTo>
                  <a:cubicBezTo>
                    <a:pt x="2546" y="0"/>
                    <a:pt x="1805" y="206"/>
                    <a:pt x="1213" y="680"/>
                  </a:cubicBezTo>
                  <a:cubicBezTo>
                    <a:pt x="621" y="1153"/>
                    <a:pt x="178" y="1864"/>
                    <a:pt x="119" y="2870"/>
                  </a:cubicBezTo>
                  <a:lnTo>
                    <a:pt x="29" y="6008"/>
                  </a:lnTo>
                  <a:cubicBezTo>
                    <a:pt x="0" y="6039"/>
                    <a:pt x="29" y="6039"/>
                    <a:pt x="29" y="6039"/>
                  </a:cubicBezTo>
                  <a:cubicBezTo>
                    <a:pt x="60" y="6039"/>
                    <a:pt x="60" y="6039"/>
                    <a:pt x="60" y="6008"/>
                  </a:cubicBezTo>
                  <a:lnTo>
                    <a:pt x="178" y="2870"/>
                  </a:lnTo>
                  <a:cubicBezTo>
                    <a:pt x="206" y="1895"/>
                    <a:pt x="652" y="1184"/>
                    <a:pt x="1244" y="711"/>
                  </a:cubicBezTo>
                  <a:cubicBezTo>
                    <a:pt x="1836" y="237"/>
                    <a:pt x="2546" y="29"/>
                    <a:pt x="3138" y="29"/>
                  </a:cubicBezTo>
                  <a:lnTo>
                    <a:pt x="3226" y="29"/>
                  </a:lnTo>
                  <a:cubicBezTo>
                    <a:pt x="3730" y="59"/>
                    <a:pt x="4204" y="206"/>
                    <a:pt x="4647" y="474"/>
                  </a:cubicBezTo>
                  <a:lnTo>
                    <a:pt x="4677" y="443"/>
                  </a:lnTo>
                  <a:lnTo>
                    <a:pt x="4647" y="415"/>
                  </a:lnTo>
                  <a:cubicBezTo>
                    <a:pt x="4204" y="147"/>
                    <a:pt x="3730" y="0"/>
                    <a:pt x="3226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823;p52">
              <a:extLst>
                <a:ext uri="{FF2B5EF4-FFF2-40B4-BE49-F238E27FC236}">
                  <a16:creationId xmlns:a16="http://schemas.microsoft.com/office/drawing/2014/main" id="{285F1AB8-735B-B2B1-251A-02D45C35EC69}"/>
                </a:ext>
              </a:extLst>
            </p:cNvPr>
            <p:cNvSpPr/>
            <p:nvPr/>
          </p:nvSpPr>
          <p:spPr>
            <a:xfrm>
              <a:off x="5320200" y="1644200"/>
              <a:ext cx="12575" cy="312325"/>
            </a:xfrm>
            <a:custGeom>
              <a:avLst/>
              <a:gdLst/>
              <a:ahLst/>
              <a:cxnLst/>
              <a:rect l="l" t="t" r="r" b="b"/>
              <a:pathLst>
                <a:path w="503" h="12493" extrusionOk="0">
                  <a:moveTo>
                    <a:pt x="474" y="0"/>
                  </a:moveTo>
                  <a:lnTo>
                    <a:pt x="443" y="31"/>
                  </a:lnTo>
                  <a:lnTo>
                    <a:pt x="0" y="12492"/>
                  </a:lnTo>
                  <a:lnTo>
                    <a:pt x="60" y="12492"/>
                  </a:lnTo>
                  <a:lnTo>
                    <a:pt x="503" y="31"/>
                  </a:lnTo>
                  <a:cubicBezTo>
                    <a:pt x="503" y="0"/>
                    <a:pt x="503" y="0"/>
                    <a:pt x="47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824;p52">
              <a:extLst>
                <a:ext uri="{FF2B5EF4-FFF2-40B4-BE49-F238E27FC236}">
                  <a16:creationId xmlns:a16="http://schemas.microsoft.com/office/drawing/2014/main" id="{43AD9C38-A7DA-2284-03B6-AA80251E6DD7}"/>
                </a:ext>
              </a:extLst>
            </p:cNvPr>
            <p:cNvSpPr/>
            <p:nvPr/>
          </p:nvSpPr>
          <p:spPr>
            <a:xfrm>
              <a:off x="5533325" y="1978700"/>
              <a:ext cx="5175" cy="106200"/>
            </a:xfrm>
            <a:custGeom>
              <a:avLst/>
              <a:gdLst/>
              <a:ahLst/>
              <a:cxnLst/>
              <a:rect l="l" t="t" r="r" b="b"/>
              <a:pathLst>
                <a:path w="207" h="4248" extrusionOk="0">
                  <a:moveTo>
                    <a:pt x="178" y="0"/>
                  </a:moveTo>
                  <a:cubicBezTo>
                    <a:pt x="178" y="0"/>
                    <a:pt x="148" y="0"/>
                    <a:pt x="148" y="31"/>
                  </a:cubicBezTo>
                  <a:lnTo>
                    <a:pt x="1" y="4235"/>
                  </a:lnTo>
                  <a:lnTo>
                    <a:pt x="29" y="4235"/>
                  </a:lnTo>
                  <a:cubicBezTo>
                    <a:pt x="29" y="4244"/>
                    <a:pt x="33" y="4247"/>
                    <a:pt x="37" y="4247"/>
                  </a:cubicBezTo>
                  <a:cubicBezTo>
                    <a:pt x="46" y="4247"/>
                    <a:pt x="60" y="4235"/>
                    <a:pt x="60" y="4235"/>
                  </a:cubicBezTo>
                  <a:lnTo>
                    <a:pt x="207" y="31"/>
                  </a:lnTo>
                  <a:cubicBezTo>
                    <a:pt x="207" y="0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1825;p52">
              <a:extLst>
                <a:ext uri="{FF2B5EF4-FFF2-40B4-BE49-F238E27FC236}">
                  <a16:creationId xmlns:a16="http://schemas.microsoft.com/office/drawing/2014/main" id="{CEC4A7F5-0820-9E30-1346-C6B83EF5214C}"/>
                </a:ext>
              </a:extLst>
            </p:cNvPr>
            <p:cNvSpPr/>
            <p:nvPr/>
          </p:nvSpPr>
          <p:spPr>
            <a:xfrm>
              <a:off x="5534800" y="1610925"/>
              <a:ext cx="14075" cy="311550"/>
            </a:xfrm>
            <a:custGeom>
              <a:avLst/>
              <a:gdLst/>
              <a:ahLst/>
              <a:cxnLst/>
              <a:rect l="l" t="t" r="r" b="b"/>
              <a:pathLst>
                <a:path w="563" h="12462" extrusionOk="0">
                  <a:moveTo>
                    <a:pt x="1" y="1"/>
                  </a:moveTo>
                  <a:lnTo>
                    <a:pt x="1" y="29"/>
                  </a:lnTo>
                  <a:cubicBezTo>
                    <a:pt x="325" y="1035"/>
                    <a:pt x="503" y="2132"/>
                    <a:pt x="503" y="3226"/>
                  </a:cubicBezTo>
                  <a:lnTo>
                    <a:pt x="503" y="3581"/>
                  </a:lnTo>
                  <a:lnTo>
                    <a:pt x="179" y="12433"/>
                  </a:lnTo>
                  <a:cubicBezTo>
                    <a:pt x="179" y="12462"/>
                    <a:pt x="207" y="12462"/>
                    <a:pt x="207" y="12462"/>
                  </a:cubicBezTo>
                  <a:cubicBezTo>
                    <a:pt x="207" y="12462"/>
                    <a:pt x="238" y="12462"/>
                    <a:pt x="238" y="12433"/>
                  </a:cubicBezTo>
                  <a:lnTo>
                    <a:pt x="562" y="3581"/>
                  </a:lnTo>
                  <a:lnTo>
                    <a:pt x="562" y="3226"/>
                  </a:lnTo>
                  <a:cubicBezTo>
                    <a:pt x="562" y="2132"/>
                    <a:pt x="385" y="1035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1826;p52">
              <a:extLst>
                <a:ext uri="{FF2B5EF4-FFF2-40B4-BE49-F238E27FC236}">
                  <a16:creationId xmlns:a16="http://schemas.microsoft.com/office/drawing/2014/main" id="{F3FD2090-D493-E0C3-8A00-CE7BA987F09C}"/>
                </a:ext>
              </a:extLst>
            </p:cNvPr>
            <p:cNvSpPr/>
            <p:nvPr/>
          </p:nvSpPr>
          <p:spPr>
            <a:xfrm>
              <a:off x="5366075" y="1473275"/>
              <a:ext cx="138400" cy="328600"/>
            </a:xfrm>
            <a:custGeom>
              <a:avLst/>
              <a:gdLst/>
              <a:ahLst/>
              <a:cxnLst/>
              <a:rect l="l" t="t" r="r" b="b"/>
              <a:pathLst>
                <a:path w="5536" h="13144" extrusionOk="0">
                  <a:moveTo>
                    <a:pt x="1836" y="1"/>
                  </a:moveTo>
                  <a:cubicBezTo>
                    <a:pt x="1687" y="1"/>
                    <a:pt x="1362" y="29"/>
                    <a:pt x="1036" y="237"/>
                  </a:cubicBezTo>
                  <a:cubicBezTo>
                    <a:pt x="889" y="325"/>
                    <a:pt x="740" y="474"/>
                    <a:pt x="621" y="652"/>
                  </a:cubicBezTo>
                  <a:cubicBezTo>
                    <a:pt x="503" y="829"/>
                    <a:pt x="444" y="1035"/>
                    <a:pt x="415" y="1331"/>
                  </a:cubicBezTo>
                  <a:lnTo>
                    <a:pt x="1" y="13144"/>
                  </a:lnTo>
                  <a:lnTo>
                    <a:pt x="29" y="13144"/>
                  </a:lnTo>
                  <a:lnTo>
                    <a:pt x="474" y="1331"/>
                  </a:lnTo>
                  <a:cubicBezTo>
                    <a:pt x="474" y="1066"/>
                    <a:pt x="562" y="829"/>
                    <a:pt x="652" y="680"/>
                  </a:cubicBezTo>
                  <a:cubicBezTo>
                    <a:pt x="830" y="415"/>
                    <a:pt x="1066" y="266"/>
                    <a:pt x="1303" y="147"/>
                  </a:cubicBezTo>
                  <a:cubicBezTo>
                    <a:pt x="1509" y="60"/>
                    <a:pt x="1746" y="29"/>
                    <a:pt x="1836" y="29"/>
                  </a:cubicBezTo>
                  <a:lnTo>
                    <a:pt x="1865" y="29"/>
                  </a:lnTo>
                  <a:cubicBezTo>
                    <a:pt x="2073" y="29"/>
                    <a:pt x="2279" y="119"/>
                    <a:pt x="2487" y="237"/>
                  </a:cubicBezTo>
                  <a:cubicBezTo>
                    <a:pt x="3700" y="976"/>
                    <a:pt x="4706" y="1954"/>
                    <a:pt x="5507" y="3079"/>
                  </a:cubicBezTo>
                  <a:lnTo>
                    <a:pt x="5535" y="3079"/>
                  </a:lnTo>
                  <a:lnTo>
                    <a:pt x="5535" y="3048"/>
                  </a:lnTo>
                  <a:cubicBezTo>
                    <a:pt x="4765" y="1924"/>
                    <a:pt x="3731" y="948"/>
                    <a:pt x="2516" y="207"/>
                  </a:cubicBezTo>
                  <a:cubicBezTo>
                    <a:pt x="2310" y="60"/>
                    <a:pt x="2101" y="1"/>
                    <a:pt x="186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1827;p52">
              <a:extLst>
                <a:ext uri="{FF2B5EF4-FFF2-40B4-BE49-F238E27FC236}">
                  <a16:creationId xmlns:a16="http://schemas.microsoft.com/office/drawing/2014/main" id="{56C024AF-3EDD-4457-4BDA-E0A65193127F}"/>
                </a:ext>
              </a:extLst>
            </p:cNvPr>
            <p:cNvSpPr/>
            <p:nvPr/>
          </p:nvSpPr>
          <p:spPr>
            <a:xfrm>
              <a:off x="5359400" y="1892150"/>
              <a:ext cx="4450" cy="86575"/>
            </a:xfrm>
            <a:custGeom>
              <a:avLst/>
              <a:gdLst/>
              <a:ahLst/>
              <a:cxnLst/>
              <a:rect l="l" t="t" r="r" b="b"/>
              <a:pathLst>
                <a:path w="178" h="3463" extrusionOk="0">
                  <a:moveTo>
                    <a:pt x="149" y="0"/>
                  </a:moveTo>
                  <a:cubicBezTo>
                    <a:pt x="149" y="0"/>
                    <a:pt x="119" y="0"/>
                    <a:pt x="119" y="29"/>
                  </a:cubicBezTo>
                  <a:lnTo>
                    <a:pt x="0" y="3434"/>
                  </a:lnTo>
                  <a:cubicBezTo>
                    <a:pt x="0" y="3462"/>
                    <a:pt x="0" y="3462"/>
                    <a:pt x="31" y="3462"/>
                  </a:cubicBezTo>
                  <a:cubicBezTo>
                    <a:pt x="31" y="3462"/>
                    <a:pt x="59" y="3462"/>
                    <a:pt x="59" y="3434"/>
                  </a:cubicBezTo>
                  <a:lnTo>
                    <a:pt x="178" y="29"/>
                  </a:lnTo>
                  <a:cubicBezTo>
                    <a:pt x="178" y="0"/>
                    <a:pt x="178" y="0"/>
                    <a:pt x="149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1828;p52">
              <a:extLst>
                <a:ext uri="{FF2B5EF4-FFF2-40B4-BE49-F238E27FC236}">
                  <a16:creationId xmlns:a16="http://schemas.microsoft.com/office/drawing/2014/main" id="{3B9C57FC-8D5A-0A39-F735-3E6DCE92EB00}"/>
                </a:ext>
              </a:extLst>
            </p:cNvPr>
            <p:cNvSpPr/>
            <p:nvPr/>
          </p:nvSpPr>
          <p:spPr>
            <a:xfrm>
              <a:off x="5494075" y="1806300"/>
              <a:ext cx="10400" cy="256075"/>
            </a:xfrm>
            <a:custGeom>
              <a:avLst/>
              <a:gdLst/>
              <a:ahLst/>
              <a:cxnLst/>
              <a:rect l="l" t="t" r="r" b="b"/>
              <a:pathLst>
                <a:path w="416" h="10243" extrusionOk="0">
                  <a:moveTo>
                    <a:pt x="387" y="0"/>
                  </a:moveTo>
                  <a:lnTo>
                    <a:pt x="1" y="10243"/>
                  </a:lnTo>
                  <a:lnTo>
                    <a:pt x="60" y="10243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829;p52">
              <a:extLst>
                <a:ext uri="{FF2B5EF4-FFF2-40B4-BE49-F238E27FC236}">
                  <a16:creationId xmlns:a16="http://schemas.microsoft.com/office/drawing/2014/main" id="{B9C060EB-8074-D91F-3853-C0653DA59790}"/>
                </a:ext>
              </a:extLst>
            </p:cNvPr>
            <p:cNvSpPr/>
            <p:nvPr/>
          </p:nvSpPr>
          <p:spPr>
            <a:xfrm>
              <a:off x="5411975" y="1532475"/>
              <a:ext cx="96925" cy="213175"/>
            </a:xfrm>
            <a:custGeom>
              <a:avLst/>
              <a:gdLst/>
              <a:ahLst/>
              <a:cxnLst/>
              <a:rect l="l" t="t" r="r" b="b"/>
              <a:pathLst>
                <a:path w="3877" h="8527" extrusionOk="0">
                  <a:moveTo>
                    <a:pt x="739" y="1"/>
                  </a:moveTo>
                  <a:cubicBezTo>
                    <a:pt x="592" y="1"/>
                    <a:pt x="443" y="60"/>
                    <a:pt x="325" y="148"/>
                  </a:cubicBezTo>
                  <a:cubicBezTo>
                    <a:pt x="206" y="266"/>
                    <a:pt x="147" y="415"/>
                    <a:pt x="147" y="562"/>
                  </a:cubicBezTo>
                  <a:lnTo>
                    <a:pt x="0" y="4233"/>
                  </a:lnTo>
                  <a:cubicBezTo>
                    <a:pt x="0" y="4233"/>
                    <a:pt x="0" y="4263"/>
                    <a:pt x="29" y="4263"/>
                  </a:cubicBezTo>
                  <a:cubicBezTo>
                    <a:pt x="29" y="4263"/>
                    <a:pt x="59" y="4263"/>
                    <a:pt x="59" y="4233"/>
                  </a:cubicBezTo>
                  <a:lnTo>
                    <a:pt x="178" y="562"/>
                  </a:lnTo>
                  <a:cubicBezTo>
                    <a:pt x="178" y="415"/>
                    <a:pt x="265" y="297"/>
                    <a:pt x="355" y="178"/>
                  </a:cubicBezTo>
                  <a:cubicBezTo>
                    <a:pt x="474" y="88"/>
                    <a:pt x="592" y="29"/>
                    <a:pt x="739" y="29"/>
                  </a:cubicBezTo>
                  <a:cubicBezTo>
                    <a:pt x="857" y="29"/>
                    <a:pt x="976" y="88"/>
                    <a:pt x="1094" y="178"/>
                  </a:cubicBezTo>
                  <a:cubicBezTo>
                    <a:pt x="2811" y="1746"/>
                    <a:pt x="3818" y="3996"/>
                    <a:pt x="3818" y="6364"/>
                  </a:cubicBezTo>
                  <a:lnTo>
                    <a:pt x="3818" y="6660"/>
                  </a:lnTo>
                  <a:lnTo>
                    <a:pt x="3789" y="7579"/>
                  </a:lnTo>
                  <a:lnTo>
                    <a:pt x="3758" y="8526"/>
                  </a:lnTo>
                  <a:lnTo>
                    <a:pt x="3789" y="8526"/>
                  </a:lnTo>
                  <a:lnTo>
                    <a:pt x="3848" y="7579"/>
                  </a:lnTo>
                  <a:lnTo>
                    <a:pt x="3877" y="6660"/>
                  </a:lnTo>
                  <a:lnTo>
                    <a:pt x="3877" y="6364"/>
                  </a:lnTo>
                  <a:cubicBezTo>
                    <a:pt x="3877" y="3967"/>
                    <a:pt x="2870" y="1718"/>
                    <a:pt x="1125" y="148"/>
                  </a:cubicBezTo>
                  <a:cubicBezTo>
                    <a:pt x="1007" y="29"/>
                    <a:pt x="857" y="1"/>
                    <a:pt x="73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830;p52">
              <a:extLst>
                <a:ext uri="{FF2B5EF4-FFF2-40B4-BE49-F238E27FC236}">
                  <a16:creationId xmlns:a16="http://schemas.microsoft.com/office/drawing/2014/main" id="{4A6B8F8D-11FE-0027-CD2F-B129D527F665}"/>
                </a:ext>
              </a:extLst>
            </p:cNvPr>
            <p:cNvSpPr/>
            <p:nvPr/>
          </p:nvSpPr>
          <p:spPr>
            <a:xfrm>
              <a:off x="5398650" y="1704875"/>
              <a:ext cx="11850" cy="299775"/>
            </a:xfrm>
            <a:custGeom>
              <a:avLst/>
              <a:gdLst/>
              <a:ahLst/>
              <a:cxnLst/>
              <a:rect l="l" t="t" r="r" b="b"/>
              <a:pathLst>
                <a:path w="474" h="11991" extrusionOk="0">
                  <a:moveTo>
                    <a:pt x="474" y="1"/>
                  </a:moveTo>
                  <a:cubicBezTo>
                    <a:pt x="443" y="1"/>
                    <a:pt x="443" y="1"/>
                    <a:pt x="443" y="32"/>
                  </a:cubicBezTo>
                  <a:lnTo>
                    <a:pt x="0" y="11960"/>
                  </a:lnTo>
                  <a:cubicBezTo>
                    <a:pt x="0" y="11960"/>
                    <a:pt x="0" y="11991"/>
                    <a:pt x="29" y="11991"/>
                  </a:cubicBezTo>
                  <a:lnTo>
                    <a:pt x="29" y="11960"/>
                  </a:lnTo>
                  <a:lnTo>
                    <a:pt x="474" y="32"/>
                  </a:lnTo>
                  <a:lnTo>
                    <a:pt x="47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831;p52">
              <a:extLst>
                <a:ext uri="{FF2B5EF4-FFF2-40B4-BE49-F238E27FC236}">
                  <a16:creationId xmlns:a16="http://schemas.microsoft.com/office/drawing/2014/main" id="{1E2D73C4-9D36-0CA2-0AB4-4D204D5D251E}"/>
                </a:ext>
              </a:extLst>
            </p:cNvPr>
            <p:cNvSpPr/>
            <p:nvPr/>
          </p:nvSpPr>
          <p:spPr>
            <a:xfrm>
              <a:off x="5503725" y="2728400"/>
              <a:ext cx="431450" cy="592775"/>
            </a:xfrm>
            <a:custGeom>
              <a:avLst/>
              <a:gdLst/>
              <a:ahLst/>
              <a:cxnLst/>
              <a:rect l="l" t="t" r="r" b="b"/>
              <a:pathLst>
                <a:path w="17258" h="23711" extrusionOk="0">
                  <a:moveTo>
                    <a:pt x="5476" y="0"/>
                  </a:moveTo>
                  <a:lnTo>
                    <a:pt x="1" y="2132"/>
                  </a:lnTo>
                  <a:lnTo>
                    <a:pt x="12580" y="9442"/>
                  </a:lnTo>
                  <a:lnTo>
                    <a:pt x="11811" y="23710"/>
                  </a:lnTo>
                  <a:lnTo>
                    <a:pt x="15955" y="21875"/>
                  </a:lnTo>
                  <a:lnTo>
                    <a:pt x="17229" y="8407"/>
                  </a:lnTo>
                  <a:cubicBezTo>
                    <a:pt x="17257" y="7815"/>
                    <a:pt x="16961" y="7252"/>
                    <a:pt x="16459" y="6927"/>
                  </a:cubicBezTo>
                  <a:lnTo>
                    <a:pt x="5476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832;p52">
              <a:extLst>
                <a:ext uri="{FF2B5EF4-FFF2-40B4-BE49-F238E27FC236}">
                  <a16:creationId xmlns:a16="http://schemas.microsoft.com/office/drawing/2014/main" id="{7262052C-AE0A-1F4F-AA56-AC0239AF1A56}"/>
                </a:ext>
              </a:extLst>
            </p:cNvPr>
            <p:cNvSpPr/>
            <p:nvPr/>
          </p:nvSpPr>
          <p:spPr>
            <a:xfrm>
              <a:off x="5582875" y="2728425"/>
              <a:ext cx="352300" cy="550525"/>
            </a:xfrm>
            <a:custGeom>
              <a:avLst/>
              <a:gdLst/>
              <a:ahLst/>
              <a:cxnLst/>
              <a:rect l="l" t="t" r="r" b="b"/>
              <a:pathLst>
                <a:path w="14092" h="22021" extrusionOk="0">
                  <a:moveTo>
                    <a:pt x="1911" y="0"/>
                  </a:moveTo>
                  <a:cubicBezTo>
                    <a:pt x="1140" y="0"/>
                    <a:pt x="438" y="595"/>
                    <a:pt x="415" y="1449"/>
                  </a:cubicBezTo>
                  <a:lnTo>
                    <a:pt x="32" y="13438"/>
                  </a:lnTo>
                  <a:cubicBezTo>
                    <a:pt x="1" y="14208"/>
                    <a:pt x="387" y="14919"/>
                    <a:pt x="1038" y="15333"/>
                  </a:cubicBezTo>
                  <a:lnTo>
                    <a:pt x="11368" y="21786"/>
                  </a:lnTo>
                  <a:cubicBezTo>
                    <a:pt x="11629" y="21947"/>
                    <a:pt x="11908" y="22020"/>
                    <a:pt x="12178" y="22020"/>
                  </a:cubicBezTo>
                  <a:cubicBezTo>
                    <a:pt x="12951" y="22020"/>
                    <a:pt x="13656" y="21420"/>
                    <a:pt x="13677" y="20543"/>
                  </a:cubicBezTo>
                  <a:lnTo>
                    <a:pt x="14063" y="8584"/>
                  </a:lnTo>
                  <a:cubicBezTo>
                    <a:pt x="14091" y="7814"/>
                    <a:pt x="13708" y="7104"/>
                    <a:pt x="13057" y="6689"/>
                  </a:cubicBezTo>
                  <a:lnTo>
                    <a:pt x="2724" y="236"/>
                  </a:lnTo>
                  <a:cubicBezTo>
                    <a:pt x="2462" y="74"/>
                    <a:pt x="2182" y="0"/>
                    <a:pt x="1911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833;p52">
              <a:extLst>
                <a:ext uri="{FF2B5EF4-FFF2-40B4-BE49-F238E27FC236}">
                  <a16:creationId xmlns:a16="http://schemas.microsoft.com/office/drawing/2014/main" id="{47E0027F-3F14-BCAE-9B8F-DB17483106C1}"/>
                </a:ext>
              </a:extLst>
            </p:cNvPr>
            <p:cNvSpPr/>
            <p:nvPr/>
          </p:nvSpPr>
          <p:spPr>
            <a:xfrm>
              <a:off x="5473350" y="2777700"/>
              <a:ext cx="352300" cy="550725"/>
            </a:xfrm>
            <a:custGeom>
              <a:avLst/>
              <a:gdLst/>
              <a:ahLst/>
              <a:cxnLst/>
              <a:rect l="l" t="t" r="r" b="b"/>
              <a:pathLst>
                <a:path w="14092" h="22029" extrusionOk="0">
                  <a:moveTo>
                    <a:pt x="1935" y="1"/>
                  </a:moveTo>
                  <a:cubicBezTo>
                    <a:pt x="1154" y="1"/>
                    <a:pt x="438" y="599"/>
                    <a:pt x="415" y="1462"/>
                  </a:cubicBezTo>
                  <a:lnTo>
                    <a:pt x="32" y="13421"/>
                  </a:lnTo>
                  <a:cubicBezTo>
                    <a:pt x="1" y="14191"/>
                    <a:pt x="387" y="14930"/>
                    <a:pt x="1038" y="15344"/>
                  </a:cubicBezTo>
                  <a:lnTo>
                    <a:pt x="11368" y="21797"/>
                  </a:lnTo>
                  <a:cubicBezTo>
                    <a:pt x="11625" y="21956"/>
                    <a:pt x="11899" y="22028"/>
                    <a:pt x="12166" y="22028"/>
                  </a:cubicBezTo>
                  <a:cubicBezTo>
                    <a:pt x="12944" y="22028"/>
                    <a:pt x="13656" y="21415"/>
                    <a:pt x="13677" y="20554"/>
                  </a:cubicBezTo>
                  <a:lnTo>
                    <a:pt x="14063" y="8595"/>
                  </a:lnTo>
                  <a:cubicBezTo>
                    <a:pt x="14091" y="7825"/>
                    <a:pt x="13708" y="7086"/>
                    <a:pt x="13056" y="6672"/>
                  </a:cubicBezTo>
                  <a:lnTo>
                    <a:pt x="2724" y="219"/>
                  </a:lnTo>
                  <a:cubicBezTo>
                    <a:pt x="2470" y="69"/>
                    <a:pt x="2198" y="1"/>
                    <a:pt x="1935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834;p52">
              <a:extLst>
                <a:ext uri="{FF2B5EF4-FFF2-40B4-BE49-F238E27FC236}">
                  <a16:creationId xmlns:a16="http://schemas.microsoft.com/office/drawing/2014/main" id="{923B0570-0B6F-377B-9F60-5375ED10ABA8}"/>
                </a:ext>
              </a:extLst>
            </p:cNvPr>
            <p:cNvSpPr/>
            <p:nvPr/>
          </p:nvSpPr>
          <p:spPr>
            <a:xfrm>
              <a:off x="5585125" y="2513725"/>
              <a:ext cx="281250" cy="415225"/>
            </a:xfrm>
            <a:custGeom>
              <a:avLst/>
              <a:gdLst/>
              <a:ahLst/>
              <a:cxnLst/>
              <a:rect l="l" t="t" r="r" b="b"/>
              <a:pathLst>
                <a:path w="11250" h="16609" extrusionOk="0">
                  <a:moveTo>
                    <a:pt x="3532" y="1"/>
                  </a:moveTo>
                  <a:cubicBezTo>
                    <a:pt x="1746" y="1"/>
                    <a:pt x="296" y="1429"/>
                    <a:pt x="238" y="3200"/>
                  </a:cubicBezTo>
                  <a:lnTo>
                    <a:pt x="29" y="9563"/>
                  </a:lnTo>
                  <a:cubicBezTo>
                    <a:pt x="1" y="10333"/>
                    <a:pt x="593" y="10955"/>
                    <a:pt x="1363" y="10984"/>
                  </a:cubicBezTo>
                  <a:cubicBezTo>
                    <a:pt x="1382" y="10985"/>
                    <a:pt x="1401" y="10985"/>
                    <a:pt x="1420" y="10985"/>
                  </a:cubicBezTo>
                  <a:cubicBezTo>
                    <a:pt x="2164" y="10985"/>
                    <a:pt x="2783" y="10403"/>
                    <a:pt x="2783" y="9653"/>
                  </a:cubicBezTo>
                  <a:lnTo>
                    <a:pt x="2990" y="3287"/>
                  </a:lnTo>
                  <a:cubicBezTo>
                    <a:pt x="2990" y="2991"/>
                    <a:pt x="3257" y="2755"/>
                    <a:pt x="3553" y="2755"/>
                  </a:cubicBezTo>
                  <a:cubicBezTo>
                    <a:pt x="6276" y="2845"/>
                    <a:pt x="8436" y="5153"/>
                    <a:pt x="8349" y="7877"/>
                  </a:cubicBezTo>
                  <a:lnTo>
                    <a:pt x="8112" y="15187"/>
                  </a:lnTo>
                  <a:cubicBezTo>
                    <a:pt x="8081" y="15929"/>
                    <a:pt x="8673" y="16580"/>
                    <a:pt x="9443" y="16608"/>
                  </a:cubicBezTo>
                  <a:cubicBezTo>
                    <a:pt x="10212" y="16608"/>
                    <a:pt x="10835" y="16016"/>
                    <a:pt x="10864" y="15246"/>
                  </a:cubicBezTo>
                  <a:lnTo>
                    <a:pt x="11100" y="7964"/>
                  </a:lnTo>
                  <a:cubicBezTo>
                    <a:pt x="11250" y="3702"/>
                    <a:pt x="7903" y="150"/>
                    <a:pt x="3641" y="3"/>
                  </a:cubicBezTo>
                  <a:cubicBezTo>
                    <a:pt x="3604" y="2"/>
                    <a:pt x="3568" y="1"/>
                    <a:pt x="3532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835;p52">
              <a:extLst>
                <a:ext uri="{FF2B5EF4-FFF2-40B4-BE49-F238E27FC236}">
                  <a16:creationId xmlns:a16="http://schemas.microsoft.com/office/drawing/2014/main" id="{6AFF185D-2A70-66C2-9927-DD56BD6BC823}"/>
                </a:ext>
              </a:extLst>
            </p:cNvPr>
            <p:cNvSpPr/>
            <p:nvPr/>
          </p:nvSpPr>
          <p:spPr>
            <a:xfrm>
              <a:off x="5594725" y="2955875"/>
              <a:ext cx="98475" cy="208400"/>
            </a:xfrm>
            <a:custGeom>
              <a:avLst/>
              <a:gdLst/>
              <a:ahLst/>
              <a:cxnLst/>
              <a:rect l="l" t="t" r="r" b="b"/>
              <a:pathLst>
                <a:path w="3939" h="8336" extrusionOk="0">
                  <a:moveTo>
                    <a:pt x="1526" y="0"/>
                  </a:moveTo>
                  <a:cubicBezTo>
                    <a:pt x="1277" y="0"/>
                    <a:pt x="1038" y="63"/>
                    <a:pt x="829" y="196"/>
                  </a:cubicBezTo>
                  <a:cubicBezTo>
                    <a:pt x="91" y="670"/>
                    <a:pt x="1" y="1854"/>
                    <a:pt x="623" y="2830"/>
                  </a:cubicBezTo>
                  <a:cubicBezTo>
                    <a:pt x="652" y="2889"/>
                    <a:pt x="60" y="6472"/>
                    <a:pt x="60" y="6472"/>
                  </a:cubicBezTo>
                  <a:lnTo>
                    <a:pt x="3198" y="8336"/>
                  </a:lnTo>
                  <a:lnTo>
                    <a:pt x="2665" y="3954"/>
                  </a:lnTo>
                  <a:cubicBezTo>
                    <a:pt x="2814" y="3926"/>
                    <a:pt x="2961" y="3867"/>
                    <a:pt x="3110" y="3777"/>
                  </a:cubicBezTo>
                  <a:cubicBezTo>
                    <a:pt x="3849" y="3303"/>
                    <a:pt x="3939" y="2119"/>
                    <a:pt x="3316" y="1113"/>
                  </a:cubicBezTo>
                  <a:cubicBezTo>
                    <a:pt x="2870" y="411"/>
                    <a:pt x="2163" y="0"/>
                    <a:pt x="15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836;p52">
              <a:extLst>
                <a:ext uri="{FF2B5EF4-FFF2-40B4-BE49-F238E27FC236}">
                  <a16:creationId xmlns:a16="http://schemas.microsoft.com/office/drawing/2014/main" id="{CD92013F-FBE9-61AD-A3D4-69033652C770}"/>
                </a:ext>
              </a:extLst>
            </p:cNvPr>
            <p:cNvSpPr/>
            <p:nvPr/>
          </p:nvSpPr>
          <p:spPr>
            <a:xfrm>
              <a:off x="5594725" y="2956125"/>
              <a:ext cx="79950" cy="208150"/>
            </a:xfrm>
            <a:custGeom>
              <a:avLst/>
              <a:gdLst/>
              <a:ahLst/>
              <a:cxnLst/>
              <a:rect l="l" t="t" r="r" b="b"/>
              <a:pathLst>
                <a:path w="3198" h="8326" extrusionOk="0">
                  <a:moveTo>
                    <a:pt x="1555" y="0"/>
                  </a:moveTo>
                  <a:cubicBezTo>
                    <a:pt x="1299" y="0"/>
                    <a:pt x="1051" y="59"/>
                    <a:pt x="829" y="186"/>
                  </a:cubicBezTo>
                  <a:cubicBezTo>
                    <a:pt x="91" y="660"/>
                    <a:pt x="1" y="1844"/>
                    <a:pt x="623" y="2820"/>
                  </a:cubicBezTo>
                  <a:cubicBezTo>
                    <a:pt x="652" y="2879"/>
                    <a:pt x="60" y="6462"/>
                    <a:pt x="60" y="6462"/>
                  </a:cubicBezTo>
                  <a:lnTo>
                    <a:pt x="3198" y="8326"/>
                  </a:lnTo>
                  <a:lnTo>
                    <a:pt x="3110" y="7587"/>
                  </a:lnTo>
                  <a:lnTo>
                    <a:pt x="1244" y="6490"/>
                  </a:lnTo>
                  <a:cubicBezTo>
                    <a:pt x="1244" y="6490"/>
                    <a:pt x="1867" y="2910"/>
                    <a:pt x="1836" y="2879"/>
                  </a:cubicBezTo>
                  <a:cubicBezTo>
                    <a:pt x="1215" y="1872"/>
                    <a:pt x="1303" y="688"/>
                    <a:pt x="2044" y="215"/>
                  </a:cubicBezTo>
                  <a:lnTo>
                    <a:pt x="2222" y="127"/>
                  </a:lnTo>
                  <a:cubicBezTo>
                    <a:pt x="2002" y="45"/>
                    <a:pt x="1776" y="0"/>
                    <a:pt x="1555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837;p52">
              <a:extLst>
                <a:ext uri="{FF2B5EF4-FFF2-40B4-BE49-F238E27FC236}">
                  <a16:creationId xmlns:a16="http://schemas.microsoft.com/office/drawing/2014/main" id="{4DD6195A-BE43-EC4D-CD4C-F70B6B2225B6}"/>
                </a:ext>
              </a:extLst>
            </p:cNvPr>
            <p:cNvSpPr/>
            <p:nvPr/>
          </p:nvSpPr>
          <p:spPr>
            <a:xfrm>
              <a:off x="5466725" y="3125775"/>
              <a:ext cx="79950" cy="108825"/>
            </a:xfrm>
            <a:custGeom>
              <a:avLst/>
              <a:gdLst/>
              <a:ahLst/>
              <a:cxnLst/>
              <a:rect l="l" t="t" r="r" b="b"/>
              <a:pathLst>
                <a:path w="3198" h="4353" extrusionOk="0">
                  <a:moveTo>
                    <a:pt x="3198" y="0"/>
                  </a:moveTo>
                  <a:lnTo>
                    <a:pt x="88" y="1717"/>
                  </a:lnTo>
                  <a:lnTo>
                    <a:pt x="1" y="4263"/>
                  </a:lnTo>
                  <a:lnTo>
                    <a:pt x="356" y="4353"/>
                  </a:lnTo>
                  <a:lnTo>
                    <a:pt x="356" y="4057"/>
                  </a:lnTo>
                  <a:lnTo>
                    <a:pt x="976" y="3671"/>
                  </a:lnTo>
                  <a:lnTo>
                    <a:pt x="1007" y="2309"/>
                  </a:lnTo>
                  <a:lnTo>
                    <a:pt x="2101" y="1717"/>
                  </a:lnTo>
                  <a:lnTo>
                    <a:pt x="2042" y="3583"/>
                  </a:lnTo>
                  <a:lnTo>
                    <a:pt x="2397" y="3612"/>
                  </a:lnTo>
                  <a:lnTo>
                    <a:pt x="3079" y="2991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838;p52">
              <a:extLst>
                <a:ext uri="{FF2B5EF4-FFF2-40B4-BE49-F238E27FC236}">
                  <a16:creationId xmlns:a16="http://schemas.microsoft.com/office/drawing/2014/main" id="{4C0F63B1-CA54-C9FC-B393-C28A8BBDFBC8}"/>
                </a:ext>
              </a:extLst>
            </p:cNvPr>
            <p:cNvSpPr/>
            <p:nvPr/>
          </p:nvSpPr>
          <p:spPr>
            <a:xfrm>
              <a:off x="5475600" y="3126550"/>
              <a:ext cx="79950" cy="108050"/>
            </a:xfrm>
            <a:custGeom>
              <a:avLst/>
              <a:gdLst/>
              <a:ahLst/>
              <a:cxnLst/>
              <a:rect l="l" t="t" r="r" b="b"/>
              <a:pathLst>
                <a:path w="3198" h="4322" extrusionOk="0">
                  <a:moveTo>
                    <a:pt x="3198" y="0"/>
                  </a:moveTo>
                  <a:lnTo>
                    <a:pt x="88" y="1686"/>
                  </a:lnTo>
                  <a:lnTo>
                    <a:pt x="1" y="4322"/>
                  </a:lnTo>
                  <a:lnTo>
                    <a:pt x="977" y="3730"/>
                  </a:lnTo>
                  <a:lnTo>
                    <a:pt x="1007" y="2278"/>
                  </a:lnTo>
                  <a:lnTo>
                    <a:pt x="2101" y="1686"/>
                  </a:lnTo>
                  <a:lnTo>
                    <a:pt x="2042" y="3344"/>
                  </a:lnTo>
                  <a:lnTo>
                    <a:pt x="2042" y="3581"/>
                  </a:lnTo>
                  <a:lnTo>
                    <a:pt x="3079" y="2960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839;p52">
              <a:extLst>
                <a:ext uri="{FF2B5EF4-FFF2-40B4-BE49-F238E27FC236}">
                  <a16:creationId xmlns:a16="http://schemas.microsoft.com/office/drawing/2014/main" id="{D14854E6-2147-C4C8-4FDB-609F852E5442}"/>
                </a:ext>
              </a:extLst>
            </p:cNvPr>
            <p:cNvSpPr/>
            <p:nvPr/>
          </p:nvSpPr>
          <p:spPr>
            <a:xfrm>
              <a:off x="5349025" y="3048100"/>
              <a:ext cx="230225" cy="188700"/>
            </a:xfrm>
            <a:custGeom>
              <a:avLst/>
              <a:gdLst/>
              <a:ahLst/>
              <a:cxnLst/>
              <a:rect l="l" t="t" r="r" b="b"/>
              <a:pathLst>
                <a:path w="9209" h="7548" extrusionOk="0">
                  <a:moveTo>
                    <a:pt x="8142" y="0"/>
                  </a:moveTo>
                  <a:lnTo>
                    <a:pt x="1" y="4144"/>
                  </a:lnTo>
                  <a:lnTo>
                    <a:pt x="268" y="7548"/>
                  </a:lnTo>
                  <a:lnTo>
                    <a:pt x="9149" y="2664"/>
                  </a:lnTo>
                  <a:lnTo>
                    <a:pt x="9208" y="798"/>
                  </a:lnTo>
                  <a:lnTo>
                    <a:pt x="8142" y="0"/>
                  </a:ln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840;p52">
              <a:extLst>
                <a:ext uri="{FF2B5EF4-FFF2-40B4-BE49-F238E27FC236}">
                  <a16:creationId xmlns:a16="http://schemas.microsoft.com/office/drawing/2014/main" id="{C1A43FDC-F501-F0EF-B166-B0A526865E9F}"/>
                </a:ext>
              </a:extLst>
            </p:cNvPr>
            <p:cNvSpPr/>
            <p:nvPr/>
          </p:nvSpPr>
          <p:spPr>
            <a:xfrm>
              <a:off x="5355725" y="3067325"/>
              <a:ext cx="223525" cy="169475"/>
            </a:xfrm>
            <a:custGeom>
              <a:avLst/>
              <a:gdLst/>
              <a:ahLst/>
              <a:cxnLst/>
              <a:rect l="l" t="t" r="r" b="b"/>
              <a:pathLst>
                <a:path w="8941" h="6779" extrusionOk="0">
                  <a:moveTo>
                    <a:pt x="8940" y="1"/>
                  </a:moveTo>
                  <a:lnTo>
                    <a:pt x="0" y="4619"/>
                  </a:lnTo>
                  <a:lnTo>
                    <a:pt x="0" y="6779"/>
                  </a:lnTo>
                  <a:lnTo>
                    <a:pt x="8881" y="1895"/>
                  </a:lnTo>
                  <a:lnTo>
                    <a:pt x="8940" y="1"/>
                  </a:ln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841;p52">
              <a:extLst>
                <a:ext uri="{FF2B5EF4-FFF2-40B4-BE49-F238E27FC236}">
                  <a16:creationId xmlns:a16="http://schemas.microsoft.com/office/drawing/2014/main" id="{3408BFB4-1E45-0295-5739-65D89B549270}"/>
                </a:ext>
              </a:extLst>
            </p:cNvPr>
            <p:cNvSpPr/>
            <p:nvPr/>
          </p:nvSpPr>
          <p:spPr>
            <a:xfrm>
              <a:off x="5147750" y="3117025"/>
              <a:ext cx="231675" cy="251025"/>
            </a:xfrm>
            <a:custGeom>
              <a:avLst/>
              <a:gdLst/>
              <a:ahLst/>
              <a:cxnLst/>
              <a:rect l="l" t="t" r="r" b="b"/>
              <a:pathLst>
                <a:path w="9267" h="10041" extrusionOk="0">
                  <a:moveTo>
                    <a:pt x="5865" y="1"/>
                  </a:moveTo>
                  <a:cubicBezTo>
                    <a:pt x="4270" y="1"/>
                    <a:pt x="2473" y="1257"/>
                    <a:pt x="1393" y="3282"/>
                  </a:cubicBezTo>
                  <a:cubicBezTo>
                    <a:pt x="0" y="5887"/>
                    <a:pt x="327" y="8788"/>
                    <a:pt x="2103" y="9735"/>
                  </a:cubicBezTo>
                  <a:cubicBezTo>
                    <a:pt x="2491" y="9942"/>
                    <a:pt x="2916" y="10040"/>
                    <a:pt x="3359" y="10040"/>
                  </a:cubicBezTo>
                  <a:cubicBezTo>
                    <a:pt x="4948" y="10040"/>
                    <a:pt x="6763" y="8781"/>
                    <a:pt x="7874" y="6744"/>
                  </a:cubicBezTo>
                  <a:cubicBezTo>
                    <a:pt x="9267" y="4170"/>
                    <a:pt x="8940" y="1269"/>
                    <a:pt x="7164" y="322"/>
                  </a:cubicBezTo>
                  <a:cubicBezTo>
                    <a:pt x="6762" y="104"/>
                    <a:pt x="6322" y="1"/>
                    <a:pt x="5865" y="1"/>
                  </a:cubicBez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842;p52">
              <a:extLst>
                <a:ext uri="{FF2B5EF4-FFF2-40B4-BE49-F238E27FC236}">
                  <a16:creationId xmlns:a16="http://schemas.microsoft.com/office/drawing/2014/main" id="{5A8BA024-3164-749D-92FC-354E1E9FE67C}"/>
                </a:ext>
              </a:extLst>
            </p:cNvPr>
            <p:cNvSpPr/>
            <p:nvPr/>
          </p:nvSpPr>
          <p:spPr>
            <a:xfrm>
              <a:off x="5174375" y="3134950"/>
              <a:ext cx="201325" cy="238500"/>
            </a:xfrm>
            <a:custGeom>
              <a:avLst/>
              <a:gdLst/>
              <a:ahLst/>
              <a:cxnLst/>
              <a:rect l="l" t="t" r="r" b="b"/>
              <a:pathLst>
                <a:path w="8053" h="9540" extrusionOk="0">
                  <a:moveTo>
                    <a:pt x="5529" y="0"/>
                  </a:moveTo>
                  <a:cubicBezTo>
                    <a:pt x="4137" y="0"/>
                    <a:pt x="2441" y="1299"/>
                    <a:pt x="1362" y="3335"/>
                  </a:cubicBezTo>
                  <a:cubicBezTo>
                    <a:pt x="1" y="5850"/>
                    <a:pt x="119" y="8514"/>
                    <a:pt x="1599" y="9314"/>
                  </a:cubicBezTo>
                  <a:cubicBezTo>
                    <a:pt x="1882" y="9467"/>
                    <a:pt x="2195" y="9539"/>
                    <a:pt x="2524" y="9539"/>
                  </a:cubicBezTo>
                  <a:cubicBezTo>
                    <a:pt x="3918" y="9539"/>
                    <a:pt x="5620" y="8241"/>
                    <a:pt x="6722" y="6205"/>
                  </a:cubicBezTo>
                  <a:cubicBezTo>
                    <a:pt x="8052" y="3690"/>
                    <a:pt x="7965" y="1026"/>
                    <a:pt x="6454" y="225"/>
                  </a:cubicBezTo>
                  <a:cubicBezTo>
                    <a:pt x="6171" y="73"/>
                    <a:pt x="5859" y="0"/>
                    <a:pt x="5529" y="0"/>
                  </a:cubicBez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843;p52">
              <a:extLst>
                <a:ext uri="{FF2B5EF4-FFF2-40B4-BE49-F238E27FC236}">
                  <a16:creationId xmlns:a16="http://schemas.microsoft.com/office/drawing/2014/main" id="{C995D0A1-06CA-AF94-17C4-5F3BFBED8DE8}"/>
                </a:ext>
              </a:extLst>
            </p:cNvPr>
            <p:cNvSpPr/>
            <p:nvPr/>
          </p:nvSpPr>
          <p:spPr>
            <a:xfrm>
              <a:off x="5231400" y="3191425"/>
              <a:ext cx="90300" cy="109250"/>
            </a:xfrm>
            <a:custGeom>
              <a:avLst/>
              <a:gdLst/>
              <a:ahLst/>
              <a:cxnLst/>
              <a:rect l="l" t="t" r="r" b="b"/>
              <a:pathLst>
                <a:path w="3612" h="4370" extrusionOk="0">
                  <a:moveTo>
                    <a:pt x="2534" y="1"/>
                  </a:moveTo>
                  <a:cubicBezTo>
                    <a:pt x="1910" y="1"/>
                    <a:pt x="1128" y="607"/>
                    <a:pt x="621" y="1549"/>
                  </a:cubicBezTo>
                  <a:cubicBezTo>
                    <a:pt x="0" y="2703"/>
                    <a:pt x="29" y="3946"/>
                    <a:pt x="680" y="4273"/>
                  </a:cubicBezTo>
                  <a:cubicBezTo>
                    <a:pt x="800" y="4338"/>
                    <a:pt x="934" y="4370"/>
                    <a:pt x="1076" y="4370"/>
                  </a:cubicBezTo>
                  <a:cubicBezTo>
                    <a:pt x="1701" y="4370"/>
                    <a:pt x="2483" y="3763"/>
                    <a:pt x="2989" y="2821"/>
                  </a:cubicBezTo>
                  <a:cubicBezTo>
                    <a:pt x="3612" y="1668"/>
                    <a:pt x="3581" y="453"/>
                    <a:pt x="2930" y="98"/>
                  </a:cubicBezTo>
                  <a:cubicBezTo>
                    <a:pt x="2809" y="32"/>
                    <a:pt x="2676" y="1"/>
                    <a:pt x="253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844;p52">
              <a:extLst>
                <a:ext uri="{FF2B5EF4-FFF2-40B4-BE49-F238E27FC236}">
                  <a16:creationId xmlns:a16="http://schemas.microsoft.com/office/drawing/2014/main" id="{BDF3C645-3B48-EE96-8A13-D746C8BEA24C}"/>
                </a:ext>
              </a:extLst>
            </p:cNvPr>
            <p:cNvSpPr/>
            <p:nvPr/>
          </p:nvSpPr>
          <p:spPr>
            <a:xfrm>
              <a:off x="5229150" y="3191300"/>
              <a:ext cx="85150" cy="97025"/>
            </a:xfrm>
            <a:custGeom>
              <a:avLst/>
              <a:gdLst/>
              <a:ahLst/>
              <a:cxnLst/>
              <a:rect l="l" t="t" r="r" b="b"/>
              <a:pathLst>
                <a:path w="3406" h="3881" extrusionOk="0">
                  <a:moveTo>
                    <a:pt x="2677" y="0"/>
                  </a:moveTo>
                  <a:cubicBezTo>
                    <a:pt x="2193" y="0"/>
                    <a:pt x="1439" y="467"/>
                    <a:pt x="860" y="1287"/>
                  </a:cubicBezTo>
                  <a:cubicBezTo>
                    <a:pt x="178" y="2324"/>
                    <a:pt x="0" y="3508"/>
                    <a:pt x="445" y="3804"/>
                  </a:cubicBezTo>
                  <a:cubicBezTo>
                    <a:pt x="518" y="3856"/>
                    <a:pt x="605" y="3880"/>
                    <a:pt x="704" y="3880"/>
                  </a:cubicBezTo>
                  <a:cubicBezTo>
                    <a:pt x="1173" y="3880"/>
                    <a:pt x="1900" y="3327"/>
                    <a:pt x="2487" y="2471"/>
                  </a:cubicBezTo>
                  <a:cubicBezTo>
                    <a:pt x="3197" y="1464"/>
                    <a:pt x="3406" y="370"/>
                    <a:pt x="2960" y="74"/>
                  </a:cubicBezTo>
                  <a:cubicBezTo>
                    <a:pt x="2884" y="25"/>
                    <a:pt x="2788" y="0"/>
                    <a:pt x="2677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845;p52">
              <a:extLst>
                <a:ext uri="{FF2B5EF4-FFF2-40B4-BE49-F238E27FC236}">
                  <a16:creationId xmlns:a16="http://schemas.microsoft.com/office/drawing/2014/main" id="{52231E39-C8B8-0F10-44E6-7FEB647B6EE4}"/>
                </a:ext>
              </a:extLst>
            </p:cNvPr>
            <p:cNvSpPr/>
            <p:nvPr/>
          </p:nvSpPr>
          <p:spPr>
            <a:xfrm>
              <a:off x="4782150" y="4984000"/>
              <a:ext cx="282725" cy="309150"/>
            </a:xfrm>
            <a:custGeom>
              <a:avLst/>
              <a:gdLst/>
              <a:ahLst/>
              <a:cxnLst/>
              <a:rect l="l" t="t" r="r" b="b"/>
              <a:pathLst>
                <a:path w="11309" h="12366" extrusionOk="0">
                  <a:moveTo>
                    <a:pt x="1693" y="1"/>
                  </a:moveTo>
                  <a:cubicBezTo>
                    <a:pt x="1059" y="1"/>
                    <a:pt x="549" y="380"/>
                    <a:pt x="415" y="1483"/>
                  </a:cubicBezTo>
                  <a:cubicBezTo>
                    <a:pt x="1" y="4886"/>
                    <a:pt x="1334" y="6219"/>
                    <a:pt x="3229" y="8023"/>
                  </a:cubicBezTo>
                  <a:cubicBezTo>
                    <a:pt x="5092" y="9800"/>
                    <a:pt x="4709" y="12080"/>
                    <a:pt x="7579" y="12345"/>
                  </a:cubicBezTo>
                  <a:cubicBezTo>
                    <a:pt x="7735" y="12359"/>
                    <a:pt x="7889" y="12365"/>
                    <a:pt x="8039" y="12365"/>
                  </a:cubicBezTo>
                  <a:cubicBezTo>
                    <a:pt x="9879" y="12365"/>
                    <a:pt x="11226" y="11367"/>
                    <a:pt x="11280" y="9534"/>
                  </a:cubicBezTo>
                  <a:cubicBezTo>
                    <a:pt x="11309" y="7964"/>
                    <a:pt x="10125" y="7431"/>
                    <a:pt x="10125" y="7431"/>
                  </a:cubicBezTo>
                  <a:cubicBezTo>
                    <a:pt x="10125" y="7431"/>
                    <a:pt x="9343" y="8123"/>
                    <a:pt x="8441" y="8123"/>
                  </a:cubicBezTo>
                  <a:cubicBezTo>
                    <a:pt x="8090" y="8123"/>
                    <a:pt x="7721" y="8018"/>
                    <a:pt x="7373" y="7727"/>
                  </a:cubicBezTo>
                  <a:cubicBezTo>
                    <a:pt x="5744" y="6337"/>
                    <a:pt x="7077" y="4265"/>
                    <a:pt x="7077" y="4265"/>
                  </a:cubicBezTo>
                  <a:lnTo>
                    <a:pt x="5005" y="1838"/>
                  </a:lnTo>
                  <a:cubicBezTo>
                    <a:pt x="4885" y="1657"/>
                    <a:pt x="3017" y="1"/>
                    <a:pt x="16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846;p52">
              <a:extLst>
                <a:ext uri="{FF2B5EF4-FFF2-40B4-BE49-F238E27FC236}">
                  <a16:creationId xmlns:a16="http://schemas.microsoft.com/office/drawing/2014/main" id="{7C5469E0-68B9-C021-1296-9477A1EC077A}"/>
                </a:ext>
              </a:extLst>
            </p:cNvPr>
            <p:cNvSpPr/>
            <p:nvPr/>
          </p:nvSpPr>
          <p:spPr>
            <a:xfrm>
              <a:off x="4555550" y="2291775"/>
              <a:ext cx="193025" cy="230925"/>
            </a:xfrm>
            <a:custGeom>
              <a:avLst/>
              <a:gdLst/>
              <a:ahLst/>
              <a:cxnLst/>
              <a:rect l="l" t="t" r="r" b="b"/>
              <a:pathLst>
                <a:path w="7721" h="9237" extrusionOk="0">
                  <a:moveTo>
                    <a:pt x="6341" y="0"/>
                  </a:moveTo>
                  <a:lnTo>
                    <a:pt x="776" y="2634"/>
                  </a:lnTo>
                  <a:cubicBezTo>
                    <a:pt x="776" y="2634"/>
                    <a:pt x="2228" y="5771"/>
                    <a:pt x="362" y="8052"/>
                  </a:cubicBezTo>
                  <a:cubicBezTo>
                    <a:pt x="1" y="8494"/>
                    <a:pt x="2385" y="9237"/>
                    <a:pt x="4498" y="9237"/>
                  </a:cubicBezTo>
                  <a:cubicBezTo>
                    <a:pt x="6197" y="9237"/>
                    <a:pt x="7721" y="8756"/>
                    <a:pt x="7497" y="7251"/>
                  </a:cubicBezTo>
                  <a:cubicBezTo>
                    <a:pt x="6964" y="3848"/>
                    <a:pt x="6341" y="0"/>
                    <a:pt x="6341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847;p52">
              <a:extLst>
                <a:ext uri="{FF2B5EF4-FFF2-40B4-BE49-F238E27FC236}">
                  <a16:creationId xmlns:a16="http://schemas.microsoft.com/office/drawing/2014/main" id="{F96369F4-5763-EBAF-E4A3-4530F4A11954}"/>
                </a:ext>
              </a:extLst>
            </p:cNvPr>
            <p:cNvSpPr/>
            <p:nvPr/>
          </p:nvSpPr>
          <p:spPr>
            <a:xfrm>
              <a:off x="4586075" y="2402775"/>
              <a:ext cx="2225" cy="16300"/>
            </a:xfrm>
            <a:custGeom>
              <a:avLst/>
              <a:gdLst/>
              <a:ahLst/>
              <a:cxnLst/>
              <a:rect l="l" t="t" r="r" b="b"/>
              <a:pathLst>
                <a:path w="89" h="652" extrusionOk="0">
                  <a:moveTo>
                    <a:pt x="0" y="0"/>
                  </a:moveTo>
                  <a:lnTo>
                    <a:pt x="0" y="0"/>
                  </a:lnTo>
                  <a:cubicBezTo>
                    <a:pt x="29" y="237"/>
                    <a:pt x="60" y="443"/>
                    <a:pt x="88" y="652"/>
                  </a:cubicBezTo>
                  <a:cubicBezTo>
                    <a:pt x="88" y="443"/>
                    <a:pt x="60" y="237"/>
                    <a:pt x="2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EC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848;p52">
              <a:extLst>
                <a:ext uri="{FF2B5EF4-FFF2-40B4-BE49-F238E27FC236}">
                  <a16:creationId xmlns:a16="http://schemas.microsoft.com/office/drawing/2014/main" id="{3AE775D9-5472-4FAF-6FF5-CF6B3D045234}"/>
                </a:ext>
              </a:extLst>
            </p:cNvPr>
            <p:cNvSpPr/>
            <p:nvPr/>
          </p:nvSpPr>
          <p:spPr>
            <a:xfrm>
              <a:off x="4586775" y="2380575"/>
              <a:ext cx="74050" cy="52525"/>
            </a:xfrm>
            <a:custGeom>
              <a:avLst/>
              <a:gdLst/>
              <a:ahLst/>
              <a:cxnLst/>
              <a:rect l="l" t="t" r="r" b="b"/>
              <a:pathLst>
                <a:path w="2962" h="2101" extrusionOk="0">
                  <a:moveTo>
                    <a:pt x="2933" y="0"/>
                  </a:moveTo>
                  <a:cubicBezTo>
                    <a:pt x="2014" y="562"/>
                    <a:pt x="1067" y="917"/>
                    <a:pt x="179" y="917"/>
                  </a:cubicBezTo>
                  <a:lnTo>
                    <a:pt x="1" y="917"/>
                  </a:lnTo>
                  <a:cubicBezTo>
                    <a:pt x="32" y="1125"/>
                    <a:pt x="60" y="1331"/>
                    <a:pt x="60" y="1540"/>
                  </a:cubicBezTo>
                  <a:cubicBezTo>
                    <a:pt x="91" y="1746"/>
                    <a:pt x="91" y="1954"/>
                    <a:pt x="91" y="2101"/>
                  </a:cubicBezTo>
                  <a:cubicBezTo>
                    <a:pt x="1453" y="2073"/>
                    <a:pt x="2310" y="1184"/>
                    <a:pt x="2961" y="119"/>
                  </a:cubicBezTo>
                  <a:cubicBezTo>
                    <a:pt x="2961" y="60"/>
                    <a:pt x="2933" y="29"/>
                    <a:pt x="2933" y="0"/>
                  </a:cubicBezTo>
                  <a:close/>
                </a:path>
              </a:pathLst>
            </a:custGeom>
            <a:solidFill>
              <a:srgbClr val="F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849;p52">
              <a:extLst>
                <a:ext uri="{FF2B5EF4-FFF2-40B4-BE49-F238E27FC236}">
                  <a16:creationId xmlns:a16="http://schemas.microsoft.com/office/drawing/2014/main" id="{3A5C9286-4B22-3BDE-5F00-0D8FD2655EAC}"/>
                </a:ext>
              </a:extLst>
            </p:cNvPr>
            <p:cNvSpPr/>
            <p:nvPr/>
          </p:nvSpPr>
          <p:spPr>
            <a:xfrm>
              <a:off x="4545350" y="3490650"/>
              <a:ext cx="518825" cy="1710050"/>
            </a:xfrm>
            <a:custGeom>
              <a:avLst/>
              <a:gdLst/>
              <a:ahLst/>
              <a:cxnLst/>
              <a:rect l="l" t="t" r="r" b="b"/>
              <a:pathLst>
                <a:path w="20753" h="68402" extrusionOk="0">
                  <a:moveTo>
                    <a:pt x="17643" y="0"/>
                  </a:moveTo>
                  <a:lnTo>
                    <a:pt x="0" y="6276"/>
                  </a:lnTo>
                  <a:cubicBezTo>
                    <a:pt x="0" y="6276"/>
                    <a:pt x="12345" y="53075"/>
                    <a:pt x="15542" y="65922"/>
                  </a:cubicBezTo>
                  <a:cubicBezTo>
                    <a:pt x="15908" y="67406"/>
                    <a:pt x="17709" y="68401"/>
                    <a:pt x="18871" y="68401"/>
                  </a:cubicBezTo>
                  <a:cubicBezTo>
                    <a:pt x="19402" y="68401"/>
                    <a:pt x="19799" y="68193"/>
                    <a:pt x="19864" y="67729"/>
                  </a:cubicBezTo>
                  <a:cubicBezTo>
                    <a:pt x="20752" y="61098"/>
                    <a:pt x="17970" y="41886"/>
                    <a:pt x="17643" y="35255"/>
                  </a:cubicBezTo>
                  <a:cubicBezTo>
                    <a:pt x="17347" y="28655"/>
                    <a:pt x="17643" y="1"/>
                    <a:pt x="17643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850;p52">
              <a:extLst>
                <a:ext uri="{FF2B5EF4-FFF2-40B4-BE49-F238E27FC236}">
                  <a16:creationId xmlns:a16="http://schemas.microsoft.com/office/drawing/2014/main" id="{481850DA-C524-8A0B-6571-05DB6996A6DE}"/>
                </a:ext>
              </a:extLst>
            </p:cNvPr>
            <p:cNvSpPr/>
            <p:nvPr/>
          </p:nvSpPr>
          <p:spPr>
            <a:xfrm>
              <a:off x="4404725" y="3490650"/>
              <a:ext cx="635750" cy="1918925"/>
            </a:xfrm>
            <a:custGeom>
              <a:avLst/>
              <a:gdLst/>
              <a:ahLst/>
              <a:cxnLst/>
              <a:rect l="l" t="t" r="r" b="b"/>
              <a:pathLst>
                <a:path w="25430" h="76757" extrusionOk="0">
                  <a:moveTo>
                    <a:pt x="23268" y="0"/>
                  </a:moveTo>
                  <a:lnTo>
                    <a:pt x="1" y="2989"/>
                  </a:lnTo>
                  <a:cubicBezTo>
                    <a:pt x="1" y="2989"/>
                    <a:pt x="328" y="28150"/>
                    <a:pt x="861" y="36529"/>
                  </a:cubicBezTo>
                  <a:cubicBezTo>
                    <a:pt x="1422" y="45438"/>
                    <a:pt x="6987" y="76373"/>
                    <a:pt x="6987" y="76373"/>
                  </a:cubicBezTo>
                  <a:cubicBezTo>
                    <a:pt x="6987" y="76373"/>
                    <a:pt x="8190" y="76756"/>
                    <a:pt x="9233" y="76756"/>
                  </a:cubicBezTo>
                  <a:cubicBezTo>
                    <a:pt x="9953" y="76756"/>
                    <a:pt x="10596" y="76574"/>
                    <a:pt x="10717" y="75958"/>
                  </a:cubicBezTo>
                  <a:cubicBezTo>
                    <a:pt x="12524" y="66545"/>
                    <a:pt x="11190" y="43100"/>
                    <a:pt x="11486" y="30992"/>
                  </a:cubicBezTo>
                  <a:cubicBezTo>
                    <a:pt x="11605" y="25012"/>
                    <a:pt x="18176" y="19211"/>
                    <a:pt x="21788" y="13172"/>
                  </a:cubicBezTo>
                  <a:cubicBezTo>
                    <a:pt x="25430" y="7105"/>
                    <a:pt x="23268" y="0"/>
                    <a:pt x="23268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851;p52">
              <a:extLst>
                <a:ext uri="{FF2B5EF4-FFF2-40B4-BE49-F238E27FC236}">
                  <a16:creationId xmlns:a16="http://schemas.microsoft.com/office/drawing/2014/main" id="{72ABD763-7D43-5CE2-11D9-51B3B16FC3E4}"/>
                </a:ext>
              </a:extLst>
            </p:cNvPr>
            <p:cNvSpPr/>
            <p:nvPr/>
          </p:nvSpPr>
          <p:spPr>
            <a:xfrm>
              <a:off x="4312250" y="3312250"/>
              <a:ext cx="842200" cy="1086025"/>
            </a:xfrm>
            <a:custGeom>
              <a:avLst/>
              <a:gdLst/>
              <a:ahLst/>
              <a:cxnLst/>
              <a:rect l="l" t="t" r="r" b="b"/>
              <a:pathLst>
                <a:path w="33688" h="43441" extrusionOk="0">
                  <a:moveTo>
                    <a:pt x="3345" y="1"/>
                  </a:moveTo>
                  <a:cubicBezTo>
                    <a:pt x="3345" y="1"/>
                    <a:pt x="1" y="28509"/>
                    <a:pt x="534" y="36856"/>
                  </a:cubicBezTo>
                  <a:cubicBezTo>
                    <a:pt x="800" y="41098"/>
                    <a:pt x="7825" y="43440"/>
                    <a:pt x="15229" y="43440"/>
                  </a:cubicBezTo>
                  <a:cubicBezTo>
                    <a:pt x="23430" y="43440"/>
                    <a:pt x="32096" y="40567"/>
                    <a:pt x="32563" y="34221"/>
                  </a:cubicBezTo>
                  <a:cubicBezTo>
                    <a:pt x="33688" y="18740"/>
                    <a:pt x="25754" y="1"/>
                    <a:pt x="25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852;p52">
              <a:extLst>
                <a:ext uri="{FF2B5EF4-FFF2-40B4-BE49-F238E27FC236}">
                  <a16:creationId xmlns:a16="http://schemas.microsoft.com/office/drawing/2014/main" id="{3AB8B234-87F1-06DD-5939-8607B15CAE26}"/>
                </a:ext>
              </a:extLst>
            </p:cNvPr>
            <p:cNvSpPr/>
            <p:nvPr/>
          </p:nvSpPr>
          <p:spPr>
            <a:xfrm>
              <a:off x="4249300" y="5246575"/>
              <a:ext cx="487000" cy="228825"/>
            </a:xfrm>
            <a:custGeom>
              <a:avLst/>
              <a:gdLst/>
              <a:ahLst/>
              <a:cxnLst/>
              <a:rect l="l" t="t" r="r" b="b"/>
              <a:pathLst>
                <a:path w="19480" h="9153" extrusionOk="0">
                  <a:moveTo>
                    <a:pt x="2298" y="0"/>
                  </a:moveTo>
                  <a:cubicBezTo>
                    <a:pt x="1880" y="0"/>
                    <a:pt x="1549" y="64"/>
                    <a:pt x="1335" y="215"/>
                  </a:cubicBezTo>
                  <a:cubicBezTo>
                    <a:pt x="1335" y="215"/>
                    <a:pt x="1318" y="214"/>
                    <a:pt x="1289" y="214"/>
                  </a:cubicBezTo>
                  <a:cubicBezTo>
                    <a:pt x="1053" y="214"/>
                    <a:pt x="0" y="332"/>
                    <a:pt x="712" y="2524"/>
                  </a:cubicBezTo>
                  <a:cubicBezTo>
                    <a:pt x="1512" y="5011"/>
                    <a:pt x="9888" y="7703"/>
                    <a:pt x="9888" y="7703"/>
                  </a:cubicBezTo>
                  <a:cubicBezTo>
                    <a:pt x="11035" y="8599"/>
                    <a:pt x="12864" y="9153"/>
                    <a:pt x="14541" y="9153"/>
                  </a:cubicBezTo>
                  <a:cubicBezTo>
                    <a:pt x="16026" y="9153"/>
                    <a:pt x="17391" y="8719"/>
                    <a:pt x="18059" y="7703"/>
                  </a:cubicBezTo>
                  <a:cubicBezTo>
                    <a:pt x="19479" y="5544"/>
                    <a:pt x="17408" y="2316"/>
                    <a:pt x="17407" y="2316"/>
                  </a:cubicBezTo>
                  <a:lnTo>
                    <a:pt x="17407" y="2316"/>
                  </a:lnTo>
                  <a:cubicBezTo>
                    <a:pt x="17407" y="2316"/>
                    <a:pt x="17435" y="3899"/>
                    <a:pt x="16085" y="3899"/>
                  </a:cubicBezTo>
                  <a:cubicBezTo>
                    <a:pt x="16016" y="3899"/>
                    <a:pt x="15944" y="3895"/>
                    <a:pt x="15868" y="3886"/>
                  </a:cubicBezTo>
                  <a:cubicBezTo>
                    <a:pt x="13708" y="3678"/>
                    <a:pt x="12493" y="2051"/>
                    <a:pt x="12493" y="2051"/>
                  </a:cubicBezTo>
                  <a:cubicBezTo>
                    <a:pt x="12375" y="2069"/>
                    <a:pt x="12242" y="2078"/>
                    <a:pt x="12097" y="2078"/>
                  </a:cubicBezTo>
                  <a:cubicBezTo>
                    <a:pt x="9856" y="2078"/>
                    <a:pt x="4677" y="0"/>
                    <a:pt x="2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853;p52">
              <a:extLst>
                <a:ext uri="{FF2B5EF4-FFF2-40B4-BE49-F238E27FC236}">
                  <a16:creationId xmlns:a16="http://schemas.microsoft.com/office/drawing/2014/main" id="{1F9CBC73-CF0F-F6A8-1CBE-BA77A91DB5A7}"/>
                </a:ext>
              </a:extLst>
            </p:cNvPr>
            <p:cNvSpPr/>
            <p:nvPr/>
          </p:nvSpPr>
          <p:spPr>
            <a:xfrm>
              <a:off x="4458775" y="1963900"/>
              <a:ext cx="352300" cy="439625"/>
            </a:xfrm>
            <a:custGeom>
              <a:avLst/>
              <a:gdLst/>
              <a:ahLst/>
              <a:cxnLst/>
              <a:rect l="l" t="t" r="r" b="b"/>
              <a:pathLst>
                <a:path w="14092" h="17585" extrusionOk="0">
                  <a:moveTo>
                    <a:pt x="7046" y="0"/>
                  </a:moveTo>
                  <a:cubicBezTo>
                    <a:pt x="3167" y="0"/>
                    <a:pt x="1" y="3138"/>
                    <a:pt x="1" y="7046"/>
                  </a:cubicBezTo>
                  <a:cubicBezTo>
                    <a:pt x="1" y="9385"/>
                    <a:pt x="325" y="12137"/>
                    <a:pt x="1599" y="14446"/>
                  </a:cubicBezTo>
                  <a:cubicBezTo>
                    <a:pt x="2428" y="15957"/>
                    <a:pt x="3849" y="17555"/>
                    <a:pt x="5239" y="17584"/>
                  </a:cubicBezTo>
                  <a:cubicBezTo>
                    <a:pt x="5265" y="17584"/>
                    <a:pt x="5291" y="17585"/>
                    <a:pt x="5316" y="17585"/>
                  </a:cubicBezTo>
                  <a:cubicBezTo>
                    <a:pt x="9184" y="17585"/>
                    <a:pt x="14091" y="10899"/>
                    <a:pt x="14091" y="7046"/>
                  </a:cubicBezTo>
                  <a:cubicBezTo>
                    <a:pt x="14091" y="3138"/>
                    <a:pt x="10954" y="0"/>
                    <a:pt x="7046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854;p52">
              <a:extLst>
                <a:ext uri="{FF2B5EF4-FFF2-40B4-BE49-F238E27FC236}">
                  <a16:creationId xmlns:a16="http://schemas.microsoft.com/office/drawing/2014/main" id="{9BCCAC85-7654-58A8-234E-6997273CBCEF}"/>
                </a:ext>
              </a:extLst>
            </p:cNvPr>
            <p:cNvSpPr/>
            <p:nvPr/>
          </p:nvSpPr>
          <p:spPr>
            <a:xfrm>
              <a:off x="4360325" y="2415325"/>
              <a:ext cx="627600" cy="1099650"/>
            </a:xfrm>
            <a:custGeom>
              <a:avLst/>
              <a:gdLst/>
              <a:ahLst/>
              <a:cxnLst/>
              <a:rect l="l" t="t" r="r" b="b"/>
              <a:pathLst>
                <a:path w="25104" h="43986" extrusionOk="0">
                  <a:moveTo>
                    <a:pt x="15721" y="1"/>
                  </a:moveTo>
                  <a:cubicBezTo>
                    <a:pt x="15571" y="2222"/>
                    <a:pt x="14861" y="2783"/>
                    <a:pt x="12434" y="3347"/>
                  </a:cubicBezTo>
                  <a:cubicBezTo>
                    <a:pt x="11868" y="3481"/>
                    <a:pt x="11396" y="3538"/>
                    <a:pt x="11003" y="3538"/>
                  </a:cubicBezTo>
                  <a:cubicBezTo>
                    <a:pt x="8882" y="3538"/>
                    <a:pt x="9030" y="1895"/>
                    <a:pt x="9030" y="1895"/>
                  </a:cubicBezTo>
                  <a:lnTo>
                    <a:pt x="9030" y="1895"/>
                  </a:lnTo>
                  <a:cubicBezTo>
                    <a:pt x="9030" y="1895"/>
                    <a:pt x="3939" y="5064"/>
                    <a:pt x="3079" y="7401"/>
                  </a:cubicBezTo>
                  <a:cubicBezTo>
                    <a:pt x="2961" y="7728"/>
                    <a:pt x="2104" y="15393"/>
                    <a:pt x="1777" y="24274"/>
                  </a:cubicBezTo>
                  <a:cubicBezTo>
                    <a:pt x="1777" y="24660"/>
                    <a:pt x="1748" y="25015"/>
                    <a:pt x="1718" y="25399"/>
                  </a:cubicBezTo>
                  <a:cubicBezTo>
                    <a:pt x="1718" y="25636"/>
                    <a:pt x="1718" y="25844"/>
                    <a:pt x="1689" y="26081"/>
                  </a:cubicBezTo>
                  <a:cubicBezTo>
                    <a:pt x="1658" y="26555"/>
                    <a:pt x="1658" y="26997"/>
                    <a:pt x="1599" y="27443"/>
                  </a:cubicBezTo>
                  <a:cubicBezTo>
                    <a:pt x="1362" y="31260"/>
                    <a:pt x="979" y="34102"/>
                    <a:pt x="889" y="36470"/>
                  </a:cubicBezTo>
                  <a:cubicBezTo>
                    <a:pt x="830" y="38632"/>
                    <a:pt x="1" y="39371"/>
                    <a:pt x="801" y="41088"/>
                  </a:cubicBezTo>
                  <a:cubicBezTo>
                    <a:pt x="3298" y="43189"/>
                    <a:pt x="6541" y="43986"/>
                    <a:pt x="9872" y="43986"/>
                  </a:cubicBezTo>
                  <a:cubicBezTo>
                    <a:pt x="16021" y="43986"/>
                    <a:pt x="22474" y="41274"/>
                    <a:pt x="25103" y="39046"/>
                  </a:cubicBezTo>
                  <a:cubicBezTo>
                    <a:pt x="25103" y="39046"/>
                    <a:pt x="23031" y="23002"/>
                    <a:pt x="23654" y="17378"/>
                  </a:cubicBezTo>
                  <a:cubicBezTo>
                    <a:pt x="24364" y="11221"/>
                    <a:pt x="23801" y="8024"/>
                    <a:pt x="21700" y="2991"/>
                  </a:cubicBezTo>
                  <a:cubicBezTo>
                    <a:pt x="20753" y="711"/>
                    <a:pt x="15808" y="1"/>
                    <a:pt x="15721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855;p52">
              <a:extLst>
                <a:ext uri="{FF2B5EF4-FFF2-40B4-BE49-F238E27FC236}">
                  <a16:creationId xmlns:a16="http://schemas.microsoft.com/office/drawing/2014/main" id="{5284DB8C-BFB4-BBB9-D760-60820AB19ED6}"/>
                </a:ext>
              </a:extLst>
            </p:cNvPr>
            <p:cNvSpPr/>
            <p:nvPr/>
          </p:nvSpPr>
          <p:spPr>
            <a:xfrm>
              <a:off x="4386975" y="3447725"/>
              <a:ext cx="85150" cy="45900"/>
            </a:xfrm>
            <a:custGeom>
              <a:avLst/>
              <a:gdLst/>
              <a:ahLst/>
              <a:cxnLst/>
              <a:rect l="l" t="t" r="r" b="b"/>
              <a:pathLst>
                <a:path w="3406" h="1836" extrusionOk="0">
                  <a:moveTo>
                    <a:pt x="0" y="0"/>
                  </a:moveTo>
                  <a:cubicBezTo>
                    <a:pt x="623" y="947"/>
                    <a:pt x="1954" y="1509"/>
                    <a:pt x="3406" y="1836"/>
                  </a:cubicBezTo>
                  <a:cubicBezTo>
                    <a:pt x="2191" y="1421"/>
                    <a:pt x="1038" y="829"/>
                    <a:pt x="0" y="0"/>
                  </a:cubicBezTo>
                  <a:close/>
                </a:path>
              </a:pathLst>
            </a:custGeom>
            <a:solidFill>
              <a:srgbClr val="FDE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856;p52">
              <a:extLst>
                <a:ext uri="{FF2B5EF4-FFF2-40B4-BE49-F238E27FC236}">
                  <a16:creationId xmlns:a16="http://schemas.microsoft.com/office/drawing/2014/main" id="{A2552866-7100-A4BC-4947-C16BA545EDFF}"/>
                </a:ext>
              </a:extLst>
            </p:cNvPr>
            <p:cNvSpPr/>
            <p:nvPr/>
          </p:nvSpPr>
          <p:spPr>
            <a:xfrm>
              <a:off x="4362575" y="2598850"/>
              <a:ext cx="277525" cy="902875"/>
            </a:xfrm>
            <a:custGeom>
              <a:avLst/>
              <a:gdLst/>
              <a:ahLst/>
              <a:cxnLst/>
              <a:rect l="l" t="t" r="r" b="b"/>
              <a:pathLst>
                <a:path w="11101" h="36115" extrusionOk="0">
                  <a:moveTo>
                    <a:pt x="3079" y="1"/>
                  </a:moveTo>
                  <a:cubicBezTo>
                    <a:pt x="3049" y="1"/>
                    <a:pt x="3020" y="32"/>
                    <a:pt x="2989" y="60"/>
                  </a:cubicBezTo>
                  <a:cubicBezTo>
                    <a:pt x="2871" y="387"/>
                    <a:pt x="2014" y="8052"/>
                    <a:pt x="1687" y="16933"/>
                  </a:cubicBezTo>
                  <a:cubicBezTo>
                    <a:pt x="1687" y="17319"/>
                    <a:pt x="1658" y="17674"/>
                    <a:pt x="1628" y="18058"/>
                  </a:cubicBezTo>
                  <a:cubicBezTo>
                    <a:pt x="1628" y="18295"/>
                    <a:pt x="1628" y="18503"/>
                    <a:pt x="1599" y="18740"/>
                  </a:cubicBezTo>
                  <a:cubicBezTo>
                    <a:pt x="1568" y="19214"/>
                    <a:pt x="1568" y="19656"/>
                    <a:pt x="1509" y="20102"/>
                  </a:cubicBezTo>
                  <a:cubicBezTo>
                    <a:pt x="1332" y="23209"/>
                    <a:pt x="1007" y="26287"/>
                    <a:pt x="799" y="29129"/>
                  </a:cubicBezTo>
                  <a:cubicBezTo>
                    <a:pt x="740" y="31291"/>
                    <a:pt x="1" y="31883"/>
                    <a:pt x="770" y="33600"/>
                  </a:cubicBezTo>
                  <a:cubicBezTo>
                    <a:pt x="830" y="33718"/>
                    <a:pt x="889" y="33837"/>
                    <a:pt x="976" y="33955"/>
                  </a:cubicBezTo>
                  <a:cubicBezTo>
                    <a:pt x="2014" y="34784"/>
                    <a:pt x="3167" y="35376"/>
                    <a:pt x="4382" y="35791"/>
                  </a:cubicBezTo>
                  <a:cubicBezTo>
                    <a:pt x="4974" y="35937"/>
                    <a:pt x="5594" y="36027"/>
                    <a:pt x="6217" y="36115"/>
                  </a:cubicBezTo>
                  <a:cubicBezTo>
                    <a:pt x="5447" y="35258"/>
                    <a:pt x="4765" y="26792"/>
                    <a:pt x="11100" y="23772"/>
                  </a:cubicBezTo>
                  <a:cubicBezTo>
                    <a:pt x="2606" y="23268"/>
                    <a:pt x="8318" y="18089"/>
                    <a:pt x="11072" y="5182"/>
                  </a:cubicBezTo>
                  <a:lnTo>
                    <a:pt x="11072" y="5182"/>
                  </a:lnTo>
                  <a:cubicBezTo>
                    <a:pt x="11041" y="5241"/>
                    <a:pt x="10982" y="5270"/>
                    <a:pt x="10894" y="5270"/>
                  </a:cubicBezTo>
                  <a:cubicBezTo>
                    <a:pt x="10302" y="5270"/>
                    <a:pt x="8554" y="3939"/>
                    <a:pt x="6868" y="2637"/>
                  </a:cubicBezTo>
                  <a:cubicBezTo>
                    <a:pt x="5151" y="1303"/>
                    <a:pt x="3494" y="1"/>
                    <a:pt x="3079" y="1"/>
                  </a:cubicBezTo>
                  <a:close/>
                </a:path>
              </a:pathLst>
            </a:custGeom>
            <a:solidFill>
              <a:srgbClr val="51D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857;p52">
              <a:extLst>
                <a:ext uri="{FF2B5EF4-FFF2-40B4-BE49-F238E27FC236}">
                  <a16:creationId xmlns:a16="http://schemas.microsoft.com/office/drawing/2014/main" id="{DE769C14-8F59-B107-E8F0-5A387DDE483E}"/>
                </a:ext>
              </a:extLst>
            </p:cNvPr>
            <p:cNvSpPr/>
            <p:nvPr/>
          </p:nvSpPr>
          <p:spPr>
            <a:xfrm>
              <a:off x="4413425" y="1922475"/>
              <a:ext cx="520825" cy="442200"/>
            </a:xfrm>
            <a:custGeom>
              <a:avLst/>
              <a:gdLst/>
              <a:ahLst/>
              <a:cxnLst/>
              <a:rect l="l" t="t" r="r" b="b"/>
              <a:pathLst>
                <a:path w="20833" h="17688" extrusionOk="0">
                  <a:moveTo>
                    <a:pt x="9351" y="1"/>
                  </a:moveTo>
                  <a:cubicBezTo>
                    <a:pt x="7157" y="1"/>
                    <a:pt x="5162" y="650"/>
                    <a:pt x="4006" y="1155"/>
                  </a:cubicBezTo>
                  <a:cubicBezTo>
                    <a:pt x="1015" y="2427"/>
                    <a:pt x="1045" y="4262"/>
                    <a:pt x="394" y="6898"/>
                  </a:cubicBezTo>
                  <a:cubicBezTo>
                    <a:pt x="0" y="8474"/>
                    <a:pt x="814" y="9517"/>
                    <a:pt x="3687" y="9517"/>
                  </a:cubicBezTo>
                  <a:cubicBezTo>
                    <a:pt x="4269" y="9517"/>
                    <a:pt x="4934" y="9474"/>
                    <a:pt x="5692" y="9385"/>
                  </a:cubicBezTo>
                  <a:cubicBezTo>
                    <a:pt x="5702" y="9384"/>
                    <a:pt x="5711" y="9383"/>
                    <a:pt x="5720" y="9383"/>
                  </a:cubicBezTo>
                  <a:cubicBezTo>
                    <a:pt x="6212" y="9383"/>
                    <a:pt x="5884" y="10914"/>
                    <a:pt x="6639" y="13529"/>
                  </a:cubicBezTo>
                  <a:cubicBezTo>
                    <a:pt x="6639" y="13529"/>
                    <a:pt x="6944" y="10672"/>
                    <a:pt x="7767" y="10672"/>
                  </a:cubicBezTo>
                  <a:cubicBezTo>
                    <a:pt x="7970" y="10672"/>
                    <a:pt x="8205" y="10846"/>
                    <a:pt x="8474" y="11279"/>
                  </a:cubicBezTo>
                  <a:cubicBezTo>
                    <a:pt x="9658" y="13174"/>
                    <a:pt x="9540" y="16932"/>
                    <a:pt x="12235" y="17642"/>
                  </a:cubicBezTo>
                  <a:cubicBezTo>
                    <a:pt x="12349" y="17673"/>
                    <a:pt x="12469" y="17688"/>
                    <a:pt x="12594" y="17688"/>
                  </a:cubicBezTo>
                  <a:cubicBezTo>
                    <a:pt x="15402" y="17688"/>
                    <a:pt x="20832" y="10275"/>
                    <a:pt x="17149" y="4381"/>
                  </a:cubicBezTo>
                  <a:cubicBezTo>
                    <a:pt x="15030" y="975"/>
                    <a:pt x="12040" y="1"/>
                    <a:pt x="9351" y="1"/>
                  </a:cubicBezTo>
                  <a:close/>
                </a:path>
              </a:pathLst>
            </a:custGeom>
            <a:solidFill>
              <a:srgbClr val="54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858;p52">
              <a:extLst>
                <a:ext uri="{FF2B5EF4-FFF2-40B4-BE49-F238E27FC236}">
                  <a16:creationId xmlns:a16="http://schemas.microsoft.com/office/drawing/2014/main" id="{02AA3431-7C67-8052-88C2-5E17FC49A4E9}"/>
                </a:ext>
              </a:extLst>
            </p:cNvPr>
            <p:cNvSpPr/>
            <p:nvPr/>
          </p:nvSpPr>
          <p:spPr>
            <a:xfrm>
              <a:off x="4810275" y="1688275"/>
              <a:ext cx="556550" cy="966100"/>
            </a:xfrm>
            <a:custGeom>
              <a:avLst/>
              <a:gdLst/>
              <a:ahLst/>
              <a:cxnLst/>
              <a:rect l="l" t="t" r="r" b="b"/>
              <a:pathLst>
                <a:path w="22262" h="38644" extrusionOk="0">
                  <a:moveTo>
                    <a:pt x="18870" y="1"/>
                  </a:moveTo>
                  <a:cubicBezTo>
                    <a:pt x="18741" y="1"/>
                    <a:pt x="18561" y="150"/>
                    <a:pt x="18354" y="518"/>
                  </a:cubicBezTo>
                  <a:cubicBezTo>
                    <a:pt x="17023" y="2855"/>
                    <a:pt x="16076" y="6348"/>
                    <a:pt x="15780" y="6348"/>
                  </a:cubicBezTo>
                  <a:cubicBezTo>
                    <a:pt x="15069" y="6348"/>
                    <a:pt x="16578" y="2559"/>
                    <a:pt x="15808" y="2235"/>
                  </a:cubicBezTo>
                  <a:cubicBezTo>
                    <a:pt x="15772" y="2220"/>
                    <a:pt x="15736" y="2212"/>
                    <a:pt x="15701" y="2212"/>
                  </a:cubicBezTo>
                  <a:cubicBezTo>
                    <a:pt x="15050" y="2212"/>
                    <a:pt x="14612" y="4761"/>
                    <a:pt x="14387" y="7177"/>
                  </a:cubicBezTo>
                  <a:cubicBezTo>
                    <a:pt x="14210" y="9102"/>
                    <a:pt x="14181" y="11025"/>
                    <a:pt x="14181" y="11025"/>
                  </a:cubicBezTo>
                  <a:lnTo>
                    <a:pt x="11664" y="26212"/>
                  </a:lnTo>
                  <a:lnTo>
                    <a:pt x="2696" y="31008"/>
                  </a:lnTo>
                  <a:cubicBezTo>
                    <a:pt x="830" y="31955"/>
                    <a:pt x="1" y="34205"/>
                    <a:pt x="801" y="36128"/>
                  </a:cubicBezTo>
                  <a:cubicBezTo>
                    <a:pt x="1444" y="37706"/>
                    <a:pt x="2963" y="38644"/>
                    <a:pt x="4537" y="38644"/>
                  </a:cubicBezTo>
                  <a:cubicBezTo>
                    <a:pt x="5207" y="38644"/>
                    <a:pt x="5886" y="38474"/>
                    <a:pt x="6513" y="38112"/>
                  </a:cubicBezTo>
                  <a:cubicBezTo>
                    <a:pt x="10155" y="36040"/>
                    <a:pt x="16016" y="31304"/>
                    <a:pt x="17141" y="29232"/>
                  </a:cubicBezTo>
                  <a:cubicBezTo>
                    <a:pt x="18709" y="26300"/>
                    <a:pt x="18354" y="11854"/>
                    <a:pt x="18354" y="11854"/>
                  </a:cubicBezTo>
                  <a:cubicBezTo>
                    <a:pt x="18354" y="11854"/>
                    <a:pt x="19391" y="10464"/>
                    <a:pt x="20575" y="7504"/>
                  </a:cubicBezTo>
                  <a:cubicBezTo>
                    <a:pt x="20840" y="6822"/>
                    <a:pt x="22261" y="2559"/>
                    <a:pt x="21700" y="2263"/>
                  </a:cubicBezTo>
                  <a:cubicBezTo>
                    <a:pt x="21698" y="2262"/>
                    <a:pt x="21695" y="2262"/>
                    <a:pt x="21692" y="2262"/>
                  </a:cubicBezTo>
                  <a:cubicBezTo>
                    <a:pt x="21472" y="2262"/>
                    <a:pt x="20241" y="5551"/>
                    <a:pt x="20062" y="5551"/>
                  </a:cubicBezTo>
                  <a:cubicBezTo>
                    <a:pt x="20052" y="5551"/>
                    <a:pt x="20045" y="5541"/>
                    <a:pt x="20042" y="5519"/>
                  </a:cubicBezTo>
                  <a:cubicBezTo>
                    <a:pt x="19983" y="5195"/>
                    <a:pt x="20990" y="2796"/>
                    <a:pt x="21286" y="1761"/>
                  </a:cubicBezTo>
                  <a:cubicBezTo>
                    <a:pt x="21500" y="1038"/>
                    <a:pt x="21327" y="775"/>
                    <a:pt x="21137" y="775"/>
                  </a:cubicBezTo>
                  <a:cubicBezTo>
                    <a:pt x="21117" y="775"/>
                    <a:pt x="21097" y="778"/>
                    <a:pt x="21077" y="783"/>
                  </a:cubicBezTo>
                  <a:cubicBezTo>
                    <a:pt x="20725" y="842"/>
                    <a:pt x="19038" y="5315"/>
                    <a:pt x="18978" y="5315"/>
                  </a:cubicBezTo>
                  <a:cubicBezTo>
                    <a:pt x="18977" y="5315"/>
                    <a:pt x="18977" y="5314"/>
                    <a:pt x="18977" y="5313"/>
                  </a:cubicBezTo>
                  <a:cubicBezTo>
                    <a:pt x="18917" y="5223"/>
                    <a:pt x="20011" y="2086"/>
                    <a:pt x="20307" y="814"/>
                  </a:cubicBezTo>
                  <a:cubicBezTo>
                    <a:pt x="20422" y="296"/>
                    <a:pt x="20352" y="101"/>
                    <a:pt x="20210" y="101"/>
                  </a:cubicBezTo>
                  <a:cubicBezTo>
                    <a:pt x="20019" y="101"/>
                    <a:pt x="19695" y="453"/>
                    <a:pt x="19509" y="842"/>
                  </a:cubicBezTo>
                  <a:cubicBezTo>
                    <a:pt x="18896" y="2213"/>
                    <a:pt x="17999" y="4989"/>
                    <a:pt x="17858" y="4989"/>
                  </a:cubicBezTo>
                  <a:cubicBezTo>
                    <a:pt x="17856" y="4989"/>
                    <a:pt x="17854" y="4988"/>
                    <a:pt x="17852" y="4987"/>
                  </a:cubicBezTo>
                  <a:cubicBezTo>
                    <a:pt x="17584" y="4809"/>
                    <a:pt x="18503" y="2649"/>
                    <a:pt x="19005" y="842"/>
                  </a:cubicBezTo>
                  <a:cubicBezTo>
                    <a:pt x="19150" y="372"/>
                    <a:pt x="19073" y="1"/>
                    <a:pt x="18870" y="1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859;p52">
              <a:extLst>
                <a:ext uri="{FF2B5EF4-FFF2-40B4-BE49-F238E27FC236}">
                  <a16:creationId xmlns:a16="http://schemas.microsoft.com/office/drawing/2014/main" id="{D7A9A561-701E-6E3E-159B-B1044901256B}"/>
                </a:ext>
              </a:extLst>
            </p:cNvPr>
            <p:cNvSpPr/>
            <p:nvPr/>
          </p:nvSpPr>
          <p:spPr>
            <a:xfrm>
              <a:off x="4443225" y="1898525"/>
              <a:ext cx="678575" cy="955300"/>
            </a:xfrm>
            <a:custGeom>
              <a:avLst/>
              <a:gdLst/>
              <a:ahLst/>
              <a:cxnLst/>
              <a:rect l="l" t="t" r="r" b="b"/>
              <a:pathLst>
                <a:path w="27143" h="38212" extrusionOk="0">
                  <a:moveTo>
                    <a:pt x="9051" y="1"/>
                  </a:moveTo>
                  <a:cubicBezTo>
                    <a:pt x="6865" y="1"/>
                    <a:pt x="4408" y="792"/>
                    <a:pt x="1807" y="2615"/>
                  </a:cubicBezTo>
                  <a:cubicBezTo>
                    <a:pt x="711" y="3357"/>
                    <a:pt x="2340" y="2319"/>
                    <a:pt x="1362" y="4126"/>
                  </a:cubicBezTo>
                  <a:cubicBezTo>
                    <a:pt x="0" y="6582"/>
                    <a:pt x="4144" y="7264"/>
                    <a:pt x="8438" y="11408"/>
                  </a:cubicBezTo>
                  <a:cubicBezTo>
                    <a:pt x="8438" y="11408"/>
                    <a:pt x="5447" y="14811"/>
                    <a:pt x="7491" y="16145"/>
                  </a:cubicBezTo>
                  <a:cubicBezTo>
                    <a:pt x="8734" y="17002"/>
                    <a:pt x="8023" y="19488"/>
                    <a:pt x="9828" y="21324"/>
                  </a:cubicBezTo>
                  <a:cubicBezTo>
                    <a:pt x="16430" y="28014"/>
                    <a:pt x="11071" y="33283"/>
                    <a:pt x="13203" y="36598"/>
                  </a:cubicBezTo>
                  <a:cubicBezTo>
                    <a:pt x="13834" y="37583"/>
                    <a:pt x="15886" y="38211"/>
                    <a:pt x="18193" y="38211"/>
                  </a:cubicBezTo>
                  <a:cubicBezTo>
                    <a:pt x="22269" y="38211"/>
                    <a:pt x="27143" y="36251"/>
                    <a:pt x="26405" y="30827"/>
                  </a:cubicBezTo>
                  <a:cubicBezTo>
                    <a:pt x="24660" y="17949"/>
                    <a:pt x="17200" y="20526"/>
                    <a:pt x="18206" y="13686"/>
                  </a:cubicBezTo>
                  <a:cubicBezTo>
                    <a:pt x="19302" y="6414"/>
                    <a:pt x="15274" y="1"/>
                    <a:pt x="9051" y="1"/>
                  </a:cubicBezTo>
                  <a:close/>
                </a:path>
              </a:pathLst>
            </a:custGeom>
            <a:solidFill>
              <a:srgbClr val="54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860;p52">
              <a:extLst>
                <a:ext uri="{FF2B5EF4-FFF2-40B4-BE49-F238E27FC236}">
                  <a16:creationId xmlns:a16="http://schemas.microsoft.com/office/drawing/2014/main" id="{CAF642FB-83C9-0D14-FE54-9EE3AF8922B9}"/>
                </a:ext>
              </a:extLst>
            </p:cNvPr>
            <p:cNvSpPr/>
            <p:nvPr/>
          </p:nvSpPr>
          <p:spPr>
            <a:xfrm>
              <a:off x="4586775" y="2186950"/>
              <a:ext cx="93275" cy="124550"/>
            </a:xfrm>
            <a:custGeom>
              <a:avLst/>
              <a:gdLst/>
              <a:ahLst/>
              <a:cxnLst/>
              <a:rect l="l" t="t" r="r" b="b"/>
              <a:pathLst>
                <a:path w="3731" h="4982" extrusionOk="0">
                  <a:moveTo>
                    <a:pt x="1035" y="1"/>
                  </a:moveTo>
                  <a:cubicBezTo>
                    <a:pt x="96" y="1"/>
                    <a:pt x="1" y="1261"/>
                    <a:pt x="1" y="1261"/>
                  </a:cubicBezTo>
                  <a:cubicBezTo>
                    <a:pt x="1" y="1261"/>
                    <a:pt x="534" y="3038"/>
                    <a:pt x="328" y="3542"/>
                  </a:cubicBezTo>
                  <a:cubicBezTo>
                    <a:pt x="157" y="3953"/>
                    <a:pt x="802" y="4981"/>
                    <a:pt x="1464" y="4981"/>
                  </a:cubicBezTo>
                  <a:cubicBezTo>
                    <a:pt x="1610" y="4981"/>
                    <a:pt x="1756" y="4931"/>
                    <a:pt x="1895" y="4814"/>
                  </a:cubicBezTo>
                  <a:cubicBezTo>
                    <a:pt x="2755" y="4075"/>
                    <a:pt x="3731" y="1261"/>
                    <a:pt x="1926" y="286"/>
                  </a:cubicBezTo>
                  <a:cubicBezTo>
                    <a:pt x="1567" y="82"/>
                    <a:pt x="1274" y="1"/>
                    <a:pt x="1035" y="1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861;p52">
              <a:extLst>
                <a:ext uri="{FF2B5EF4-FFF2-40B4-BE49-F238E27FC236}">
                  <a16:creationId xmlns:a16="http://schemas.microsoft.com/office/drawing/2014/main" id="{36B3C41C-E5F3-6DEC-50E4-679E04DB6266}"/>
                </a:ext>
              </a:extLst>
            </p:cNvPr>
            <p:cNvSpPr/>
            <p:nvPr/>
          </p:nvSpPr>
          <p:spPr>
            <a:xfrm>
              <a:off x="4604550" y="2213325"/>
              <a:ext cx="33350" cy="59225"/>
            </a:xfrm>
            <a:custGeom>
              <a:avLst/>
              <a:gdLst/>
              <a:ahLst/>
              <a:cxnLst/>
              <a:rect l="l" t="t" r="r" b="b"/>
              <a:pathLst>
                <a:path w="1334" h="2369" extrusionOk="0">
                  <a:moveTo>
                    <a:pt x="356" y="0"/>
                  </a:moveTo>
                  <a:cubicBezTo>
                    <a:pt x="31" y="0"/>
                    <a:pt x="0" y="592"/>
                    <a:pt x="0" y="592"/>
                  </a:cubicBezTo>
                  <a:cubicBezTo>
                    <a:pt x="0" y="592"/>
                    <a:pt x="178" y="1450"/>
                    <a:pt x="119" y="1687"/>
                  </a:cubicBezTo>
                  <a:cubicBezTo>
                    <a:pt x="31" y="1864"/>
                    <a:pt x="268" y="2369"/>
                    <a:pt x="505" y="2369"/>
                  </a:cubicBezTo>
                  <a:cubicBezTo>
                    <a:pt x="564" y="2369"/>
                    <a:pt x="623" y="2338"/>
                    <a:pt x="652" y="2279"/>
                  </a:cubicBezTo>
                  <a:cubicBezTo>
                    <a:pt x="978" y="1923"/>
                    <a:pt x="1334" y="592"/>
                    <a:pt x="682" y="119"/>
                  </a:cubicBezTo>
                  <a:cubicBezTo>
                    <a:pt x="564" y="29"/>
                    <a:pt x="446" y="0"/>
                    <a:pt x="356" y="0"/>
                  </a:cubicBezTo>
                  <a:close/>
                </a:path>
              </a:pathLst>
            </a:custGeom>
            <a:solidFill>
              <a:srgbClr val="F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862;p52">
              <a:extLst>
                <a:ext uri="{FF2B5EF4-FFF2-40B4-BE49-F238E27FC236}">
                  <a16:creationId xmlns:a16="http://schemas.microsoft.com/office/drawing/2014/main" id="{CD0885AE-083B-9F3C-6FF6-5363176B67DB}"/>
                </a:ext>
              </a:extLst>
            </p:cNvPr>
            <p:cNvSpPr/>
            <p:nvPr/>
          </p:nvSpPr>
          <p:spPr>
            <a:xfrm>
              <a:off x="3776475" y="2575050"/>
              <a:ext cx="871800" cy="646775"/>
            </a:xfrm>
            <a:custGeom>
              <a:avLst/>
              <a:gdLst/>
              <a:ahLst/>
              <a:cxnLst/>
              <a:rect l="l" t="t" r="r" b="b"/>
              <a:pathLst>
                <a:path w="34872" h="25871" extrusionOk="0">
                  <a:moveTo>
                    <a:pt x="30134" y="1"/>
                  </a:moveTo>
                  <a:cubicBezTo>
                    <a:pt x="28391" y="1"/>
                    <a:pt x="26730" y="1077"/>
                    <a:pt x="26109" y="2878"/>
                  </a:cubicBezTo>
                  <a:lnTo>
                    <a:pt x="21638" y="17411"/>
                  </a:lnTo>
                  <a:cubicBezTo>
                    <a:pt x="21638" y="17411"/>
                    <a:pt x="11218" y="13476"/>
                    <a:pt x="9473" y="10575"/>
                  </a:cubicBezTo>
                  <a:cubicBezTo>
                    <a:pt x="8613" y="9182"/>
                    <a:pt x="9177" y="8945"/>
                    <a:pt x="8021" y="6932"/>
                  </a:cubicBezTo>
                  <a:cubicBezTo>
                    <a:pt x="7756" y="6430"/>
                    <a:pt x="6809" y="4919"/>
                    <a:pt x="6363" y="4505"/>
                  </a:cubicBezTo>
                  <a:cubicBezTo>
                    <a:pt x="6250" y="4399"/>
                    <a:pt x="6165" y="4354"/>
                    <a:pt x="6104" y="4354"/>
                  </a:cubicBezTo>
                  <a:cubicBezTo>
                    <a:pt x="5910" y="4354"/>
                    <a:pt x="5949" y="4804"/>
                    <a:pt x="6039" y="5187"/>
                  </a:cubicBezTo>
                  <a:cubicBezTo>
                    <a:pt x="6304" y="6193"/>
                    <a:pt x="6778" y="7141"/>
                    <a:pt x="6572" y="7200"/>
                  </a:cubicBezTo>
                  <a:cubicBezTo>
                    <a:pt x="6569" y="7201"/>
                    <a:pt x="6566" y="7201"/>
                    <a:pt x="6563" y="7201"/>
                  </a:cubicBezTo>
                  <a:cubicBezTo>
                    <a:pt x="6262" y="7201"/>
                    <a:pt x="1954" y="3529"/>
                    <a:pt x="1954" y="3529"/>
                  </a:cubicBezTo>
                  <a:cubicBezTo>
                    <a:pt x="1644" y="3267"/>
                    <a:pt x="1163" y="2854"/>
                    <a:pt x="772" y="2854"/>
                  </a:cubicBezTo>
                  <a:cubicBezTo>
                    <a:pt x="675" y="2854"/>
                    <a:pt x="584" y="2879"/>
                    <a:pt x="502" y="2937"/>
                  </a:cubicBezTo>
                  <a:cubicBezTo>
                    <a:pt x="0" y="3321"/>
                    <a:pt x="3079" y="7051"/>
                    <a:pt x="3079" y="7051"/>
                  </a:cubicBezTo>
                  <a:cubicBezTo>
                    <a:pt x="3079" y="7051"/>
                    <a:pt x="1390" y="7674"/>
                    <a:pt x="798" y="10279"/>
                  </a:cubicBezTo>
                  <a:cubicBezTo>
                    <a:pt x="206" y="12912"/>
                    <a:pt x="5771" y="14510"/>
                    <a:pt x="5771" y="14510"/>
                  </a:cubicBezTo>
                  <a:cubicBezTo>
                    <a:pt x="5771" y="14510"/>
                    <a:pt x="9828" y="17056"/>
                    <a:pt x="10685" y="17826"/>
                  </a:cubicBezTo>
                  <a:cubicBezTo>
                    <a:pt x="12847" y="19692"/>
                    <a:pt x="20425" y="24310"/>
                    <a:pt x="20425" y="24310"/>
                  </a:cubicBezTo>
                  <a:cubicBezTo>
                    <a:pt x="21929" y="25375"/>
                    <a:pt x="23056" y="25871"/>
                    <a:pt x="23935" y="25871"/>
                  </a:cubicBezTo>
                  <a:cubicBezTo>
                    <a:pt x="25011" y="25871"/>
                    <a:pt x="25716" y="25128"/>
                    <a:pt x="26287" y="23777"/>
                  </a:cubicBezTo>
                  <a:lnTo>
                    <a:pt x="34011" y="5926"/>
                  </a:lnTo>
                  <a:cubicBezTo>
                    <a:pt x="34871" y="4003"/>
                    <a:pt x="34161" y="1722"/>
                    <a:pt x="32354" y="628"/>
                  </a:cubicBezTo>
                  <a:cubicBezTo>
                    <a:pt x="31650" y="201"/>
                    <a:pt x="30884" y="1"/>
                    <a:pt x="30134" y="1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863;p52">
              <a:extLst>
                <a:ext uri="{FF2B5EF4-FFF2-40B4-BE49-F238E27FC236}">
                  <a16:creationId xmlns:a16="http://schemas.microsoft.com/office/drawing/2014/main" id="{D094AE72-A7E3-3FAD-9A25-B4B663F89A1C}"/>
                </a:ext>
              </a:extLst>
            </p:cNvPr>
            <p:cNvSpPr/>
            <p:nvPr/>
          </p:nvSpPr>
          <p:spPr>
            <a:xfrm>
              <a:off x="4339600" y="2508100"/>
              <a:ext cx="335300" cy="446200"/>
            </a:xfrm>
            <a:custGeom>
              <a:avLst/>
              <a:gdLst/>
              <a:ahLst/>
              <a:cxnLst/>
              <a:rect l="l" t="t" r="r" b="b"/>
              <a:pathLst>
                <a:path w="13412" h="17848" extrusionOk="0">
                  <a:moveTo>
                    <a:pt x="8299" y="0"/>
                  </a:moveTo>
                  <a:cubicBezTo>
                    <a:pt x="5648" y="0"/>
                    <a:pt x="4160" y="2284"/>
                    <a:pt x="3347" y="4696"/>
                  </a:cubicBezTo>
                  <a:cubicBezTo>
                    <a:pt x="3347" y="4696"/>
                    <a:pt x="1" y="11772"/>
                    <a:pt x="356" y="14200"/>
                  </a:cubicBezTo>
                  <a:cubicBezTo>
                    <a:pt x="1687" y="16555"/>
                    <a:pt x="5256" y="17848"/>
                    <a:pt x="7861" y="17848"/>
                  </a:cubicBezTo>
                  <a:cubicBezTo>
                    <a:pt x="8268" y="17848"/>
                    <a:pt x="8652" y="17816"/>
                    <a:pt x="9000" y="17752"/>
                  </a:cubicBezTo>
                  <a:cubicBezTo>
                    <a:pt x="9000" y="17752"/>
                    <a:pt x="11576" y="9819"/>
                    <a:pt x="12583" y="7214"/>
                  </a:cubicBezTo>
                  <a:cubicBezTo>
                    <a:pt x="13412" y="5052"/>
                    <a:pt x="12552" y="967"/>
                    <a:pt x="9710" y="197"/>
                  </a:cubicBezTo>
                  <a:cubicBezTo>
                    <a:pt x="9207" y="63"/>
                    <a:pt x="8737" y="0"/>
                    <a:pt x="8299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331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4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PSNR Method</a:t>
            </a:r>
            <a:endParaRPr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6068EFF-5F40-8DDF-A73E-6D55BCFC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51" y="1285900"/>
            <a:ext cx="8283484" cy="302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298416"/>
      </p:ext>
    </p:extLst>
  </p:cSld>
  <p:clrMapOvr>
    <a:masterClrMapping/>
  </p:clrMapOvr>
</p:sld>
</file>

<file path=ppt/theme/theme1.xml><?xml version="1.0" encoding="utf-8"?>
<a:theme xmlns:a="http://schemas.openxmlformats.org/drawingml/2006/main" name="Defense Intelligence Agency by Slidesgo">
  <a:themeElements>
    <a:clrScheme name="Simple Light">
      <a:dk1>
        <a:srgbClr val="455A64"/>
      </a:dk1>
      <a:lt1>
        <a:srgbClr val="FFFFFF"/>
      </a:lt1>
      <a:dk2>
        <a:srgbClr val="27DEBF"/>
      </a:dk2>
      <a:lt2>
        <a:srgbClr val="27DEBF"/>
      </a:lt2>
      <a:accent1>
        <a:srgbClr val="27DEBF"/>
      </a:accent1>
      <a:accent2>
        <a:srgbClr val="455A64"/>
      </a:accent2>
      <a:accent3>
        <a:srgbClr val="78909C"/>
      </a:accent3>
      <a:accent4>
        <a:srgbClr val="27DEBF"/>
      </a:accent4>
      <a:accent5>
        <a:srgbClr val="455A64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213</Words>
  <Application>Microsoft Office PowerPoint</Application>
  <PresentationFormat>On-screen Show (16:9)</PresentationFormat>
  <Paragraphs>37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Anton</vt:lpstr>
      <vt:lpstr>Arial</vt:lpstr>
      <vt:lpstr>Cambria Math</vt:lpstr>
      <vt:lpstr>Archivo Black</vt:lpstr>
      <vt:lpstr>Nanum Gothic</vt:lpstr>
      <vt:lpstr>Roboto Mono</vt:lpstr>
      <vt:lpstr>Times New Roman</vt:lpstr>
      <vt:lpstr>Defense Intelligence Agency by Slidesgo</vt:lpstr>
      <vt:lpstr>Time-Based Steganography with Dynamic Encryption Key</vt:lpstr>
      <vt:lpstr>Cryptography</vt:lpstr>
      <vt:lpstr>Two Important Terms</vt:lpstr>
      <vt:lpstr>Encryption Algorithm</vt:lpstr>
      <vt:lpstr>Image</vt:lpstr>
      <vt:lpstr>Steganography</vt:lpstr>
      <vt:lpstr>Least Significant Bit (LSB)</vt:lpstr>
      <vt:lpstr>PSNR Method</vt:lpstr>
      <vt:lpstr>PSNR Method</vt:lpstr>
      <vt:lpstr>Time</vt:lpstr>
      <vt:lpstr>Length of Key</vt:lpstr>
      <vt:lpstr>Flowchart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Time-Based Steganography with Dynamic Encryption Key</dc:title>
  <cp:lastModifiedBy>Bryan Lansky</cp:lastModifiedBy>
  <cp:revision>7</cp:revision>
  <dcterms:modified xsi:type="dcterms:W3CDTF">2023-07-02T05:02:15Z</dcterms:modified>
</cp:coreProperties>
</file>